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theme/theme4.xml" ContentType="application/vnd.openxmlformats-officedocument.theme+xml"/>
  <Override PartName="/ppt/slideLayouts/slideLayout9.xml" ContentType="application/vnd.openxmlformats-officedocument.presentationml.slideLayout+xml"/>
  <Override PartName="/ppt/theme/theme5.xml" ContentType="application/vnd.openxmlformats-officedocument.theme+xml"/>
  <Override PartName="/ppt/slideLayouts/slideLayout10.xml" ContentType="application/vnd.openxmlformats-officedocument.presentationml.slideLayout+xml"/>
  <Override PartName="/ppt/theme/theme6.xml" ContentType="application/vnd.openxmlformats-officedocument.theme+xml"/>
  <Override PartName="/ppt/slideLayouts/slideLayout11.xml" ContentType="application/vnd.openxmlformats-officedocument.presentationml.slideLayout+xml"/>
  <Override PartName="/ppt/theme/theme7.xml" ContentType="application/vnd.openxmlformats-officedocument.theme+xml"/>
  <Override PartName="/ppt/slideLayouts/slideLayout12.xml" ContentType="application/vnd.openxmlformats-officedocument.presentationml.slideLayout+xml"/>
  <Override PartName="/ppt/theme/theme8.xml" ContentType="application/vnd.openxmlformats-officedocument.theme+xml"/>
  <Override PartName="/ppt/slideLayouts/slideLayout13.xml" ContentType="application/vnd.openxmlformats-officedocument.presentationml.slideLayout+xml"/>
  <Override PartName="/ppt/theme/theme9.xml" ContentType="application/vnd.openxmlformats-officedocument.theme+xml"/>
  <Override PartName="/ppt/slideLayouts/slideLayout14.xml" ContentType="application/vnd.openxmlformats-officedocument.presentationml.slideLayout+xml"/>
  <Override PartName="/ppt/theme/theme10.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7" r:id="rId1"/>
    <p:sldMasterId id="2147483722" r:id="rId2"/>
    <p:sldMasterId id="2147483660" r:id="rId3"/>
    <p:sldMasterId id="2147483672" r:id="rId4"/>
    <p:sldMasterId id="2147483680" r:id="rId5"/>
    <p:sldMasterId id="2147483683" r:id="rId6"/>
    <p:sldMasterId id="2147483685" r:id="rId7"/>
    <p:sldMasterId id="2147483760" r:id="rId8"/>
    <p:sldMasterId id="2147483765" r:id="rId9"/>
    <p:sldMasterId id="2147483768" r:id="rId10"/>
    <p:sldMasterId id="2147483771" r:id="rId11"/>
  </p:sldMasterIdLst>
  <p:notesMasterIdLst>
    <p:notesMasterId r:id="rId20"/>
  </p:notesMasterIdLst>
  <p:sldIdLst>
    <p:sldId id="350" r:id="rId12"/>
    <p:sldId id="406" r:id="rId13"/>
    <p:sldId id="359" r:id="rId14"/>
    <p:sldId id="358" r:id="rId15"/>
    <p:sldId id="405" r:id="rId16"/>
    <p:sldId id="371" r:id="rId17"/>
    <p:sldId id="407" r:id="rId18"/>
    <p:sldId id="335" r:id="rId19"/>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FCA00"/>
    <a:srgbClr val="0087A5"/>
    <a:srgbClr val="00647D"/>
    <a:srgbClr val="A68AA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579" autoAdjust="0"/>
    <p:restoredTop sz="72881" autoAdjust="0"/>
  </p:normalViewPr>
  <p:slideViewPr>
    <p:cSldViewPr snapToGrid="0" snapToObjects="1">
      <p:cViewPr>
        <p:scale>
          <a:sx n="80" d="100"/>
          <a:sy n="80" d="100"/>
        </p:scale>
        <p:origin x="-666" y="12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61" d="100"/>
          <a:sy n="161" d="100"/>
        </p:scale>
        <p:origin x="4976"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2.xml"/><Relationship Id="rId18" Type="http://schemas.openxmlformats.org/officeDocument/2006/relationships/slide" Target="slides/slide7.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8.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3A31F4-518A-8E4D-B30B-190D7C4EBB10}" type="datetimeFigureOut">
              <a:rPr lang="nl-NL" smtClean="0"/>
              <a:t>13-4-2019</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smtClean="0"/>
              <a:t>Klikken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66FC3-1A6E-D542-9745-657F3201E80F}" type="slidenum">
              <a:rPr lang="nl-NL" smtClean="0"/>
              <a:t>‹nr.›</a:t>
            </a:fld>
            <a:endParaRPr lang="nl-NL"/>
          </a:p>
        </p:txBody>
      </p:sp>
    </p:spTree>
    <p:extLst>
      <p:ext uri="{BB962C8B-B14F-4D97-AF65-F5344CB8AC3E}">
        <p14:creationId xmlns:p14="http://schemas.microsoft.com/office/powerpoint/2010/main" val="314427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Br</a:t>
            </a:r>
            <a:endParaRPr lang="nl-NL" dirty="0"/>
          </a:p>
        </p:txBody>
      </p:sp>
      <p:sp>
        <p:nvSpPr>
          <p:cNvPr id="4" name="Tijdelijke aanduiding voor dianummer 3"/>
          <p:cNvSpPr>
            <a:spLocks noGrp="1"/>
          </p:cNvSpPr>
          <p:nvPr>
            <p:ph type="sldNum" sz="quarter" idx="10"/>
          </p:nvPr>
        </p:nvSpPr>
        <p:spPr/>
        <p:txBody>
          <a:bodyPr/>
          <a:lstStyle/>
          <a:p>
            <a:fld id="{21B66FC3-1A6E-D542-9745-657F3201E80F}" type="slidenum">
              <a:rPr lang="nl-NL" smtClean="0"/>
              <a:t>1</a:t>
            </a:fld>
            <a:endParaRPr lang="nl-NL"/>
          </a:p>
        </p:txBody>
      </p:sp>
    </p:spTree>
    <p:extLst>
      <p:ext uri="{BB962C8B-B14F-4D97-AF65-F5344CB8AC3E}">
        <p14:creationId xmlns:p14="http://schemas.microsoft.com/office/powerpoint/2010/main" val="1170519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Hoe</a:t>
            </a:r>
            <a:r>
              <a:rPr lang="nl-NL" baseline="0" dirty="0" smtClean="0"/>
              <a:t> is het zo gekomen: in het kort de belangrijke stappen op de weg naar SmartwayZ.nl. Daarin zit ook het Bereikbaarheidsakkoord:</a:t>
            </a:r>
          </a:p>
          <a:p>
            <a:pPr marL="171450" indent="-171450">
              <a:buFont typeface="Arial" panose="020B0604020202020204" pitchFamily="34" charset="0"/>
              <a:buChar char="•"/>
            </a:pPr>
            <a:r>
              <a:rPr lang="nl-NL" baseline="0" dirty="0" smtClean="0"/>
              <a:t>de Ruit wordt onvoldoende gedragen; besloten wordt niet tot vaststelling van het plan over te gaan en dus ook af te zien van aanleg.</a:t>
            </a:r>
          </a:p>
          <a:p>
            <a:pPr marL="171450" indent="-171450">
              <a:buFont typeface="Arial" panose="020B0604020202020204" pitchFamily="34" charset="0"/>
              <a:buChar char="•"/>
            </a:pPr>
            <a:r>
              <a:rPr lang="nl-NL" baseline="0" dirty="0" smtClean="0"/>
              <a:t>de bereikbaarheidsproblematiek blijft na het afserveren van de Ruit echter bestaan; in de Tweede Kamer wordt in de Motie Hoogland aangegeven dat de regio Zuid-Nederland samen wordt uitgenodigd om werk te maken van een gezamenlijke aanpak van de bereikbaarheid.</a:t>
            </a:r>
          </a:p>
          <a:p>
            <a:pPr marL="171450" indent="-171450">
              <a:buFont typeface="Arial" panose="020B0604020202020204" pitchFamily="34" charset="0"/>
              <a:buChar char="•"/>
            </a:pPr>
            <a:r>
              <a:rPr lang="nl-NL" baseline="0" dirty="0" smtClean="0"/>
              <a:t>de Motie Hoogland wordt door de samenwerkende overheden rijk, provincies, gemeenten en waterschappen alsmede diverse belanghebbenden-organisaties vertaald in een ‘aanvalsplan’ Bereikbaarheid Zuid-Nederland.</a:t>
            </a:r>
          </a:p>
          <a:p>
            <a:pPr marL="171450" indent="-171450">
              <a:buFont typeface="Arial" panose="020B0604020202020204" pitchFamily="34" charset="0"/>
              <a:buChar char="•"/>
            </a:pPr>
            <a:r>
              <a:rPr lang="nl-NL" dirty="0" smtClean="0"/>
              <a:t>Bereikbaarheid</a:t>
            </a:r>
            <a:r>
              <a:rPr lang="nl-NL" baseline="0" dirty="0" smtClean="0"/>
              <a:t> Zuid-Nederland wordt met de minister in het AO MIRT besproken en akkoord bevonden. De regio krijgt de opdracht om het plan om te zetten in concrete acties.</a:t>
            </a:r>
          </a:p>
          <a:p>
            <a:pPr marL="171450" indent="-171450">
              <a:buFont typeface="Arial" panose="020B0604020202020204" pitchFamily="34" charset="0"/>
              <a:buChar char="•"/>
            </a:pPr>
            <a:r>
              <a:rPr lang="nl-NL" baseline="0" dirty="0" smtClean="0"/>
              <a:t>De regio stelt SmartwayZ.nl in, waarin alle samenwerkende overheden, kennis- en onderwijsinstellingen en het bedrijfsleven zijn vertegenwoordigd. SmartwayZ.nl werkt met een limitatieve agenda (volgende sheet) en beschikt over een (</a:t>
            </a:r>
            <a:r>
              <a:rPr lang="nl-NL" baseline="0" dirty="0" err="1" smtClean="0"/>
              <a:t>uitvoerings</a:t>
            </a:r>
            <a:r>
              <a:rPr lang="nl-NL" baseline="0" dirty="0" smtClean="0"/>
              <a:t>)budget. De toewijzing van middelen gebeurt door de bestuurlijke Programmaraad.</a:t>
            </a:r>
            <a:endParaRPr lang="nl-NL" dirty="0"/>
          </a:p>
        </p:txBody>
      </p:sp>
      <p:sp>
        <p:nvSpPr>
          <p:cNvPr id="4" name="Tijdelijke aanduiding voor dianummer 3"/>
          <p:cNvSpPr>
            <a:spLocks noGrp="1"/>
          </p:cNvSpPr>
          <p:nvPr>
            <p:ph type="sldNum" sz="quarter" idx="10"/>
          </p:nvPr>
        </p:nvSpPr>
        <p:spPr/>
        <p:txBody>
          <a:bodyPr/>
          <a:lstStyle/>
          <a:p>
            <a:fld id="{21B66FC3-1A6E-D542-9745-657F3201E80F}" type="slidenum">
              <a:rPr lang="nl-NL" smtClean="0">
                <a:solidFill>
                  <a:prstClr val="black"/>
                </a:solidFill>
              </a:rPr>
              <a:pPr/>
              <a:t>2</a:t>
            </a:fld>
            <a:endParaRPr lang="nl-NL">
              <a:solidFill>
                <a:prstClr val="black"/>
              </a:solidFill>
            </a:endParaRPr>
          </a:p>
        </p:txBody>
      </p:sp>
    </p:spTree>
    <p:extLst>
      <p:ext uri="{BB962C8B-B14F-4D97-AF65-F5344CB8AC3E}">
        <p14:creationId xmlns:p14="http://schemas.microsoft.com/office/powerpoint/2010/main" val="9053333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Van de agendaonderdelen van SmartwayZ.NL – de naam zegt het al – focussen in de eerste</a:t>
            </a:r>
            <a:r>
              <a:rPr lang="nl-NL" baseline="0" dirty="0" smtClean="0"/>
              <a:t> plaats op smart (slimme) oplossingen, aangeduid als Smart </a:t>
            </a:r>
            <a:r>
              <a:rPr lang="nl-NL" baseline="0" dirty="0" err="1" smtClean="0"/>
              <a:t>Mobility</a:t>
            </a:r>
            <a:r>
              <a:rPr lang="nl-NL" baseline="0" dirty="0" smtClean="0"/>
              <a:t>.  Smart </a:t>
            </a:r>
            <a:r>
              <a:rPr lang="nl-NL" baseline="0" dirty="0" err="1" smtClean="0"/>
              <a:t>Mobility</a:t>
            </a:r>
            <a:r>
              <a:rPr lang="nl-NL" baseline="0" dirty="0" smtClean="0"/>
              <a:t> varieert van de toepassing van nieuwe mobiliteitstechnieken tot het anders organiseren van verplaatsingen, al of niet met intelligente hulpmiddelen. ‘Oude stijl’-oplossingen voor knelpunten hebben niet meer de voorkeur. Ze worden alleen maar toegepast als er geen alternatieve, slimmere oplossingen mogelijk blijken te zijn. Dat betekent minder vaak ‘extra asfalt’. De meeste agendaonderdelen van SmartwayZ.NL hebben betrekking op de hoofdinfrastructuur, veelal de autosnelwegen. Een van de agendaonderwerpen zoomt specifiek in op Zuidoost-Brabant: het Bereikbaarheidsakkoord. Dit akkoord – dat op het moment dat het als agendaonderdeel werd opgenomen in SmartwayZ.NL nog moest worden opgesteld – concentreert zich op het oostelijk deel van Brainport, het gebied waar de voormalige Ruit zou worden gerealiseerd. Omdat de Ruit is </a:t>
            </a:r>
            <a:r>
              <a:rPr lang="nl-NL" baseline="0" dirty="0" err="1" smtClean="0"/>
              <a:t>afgeserveerd</a:t>
            </a:r>
            <a:r>
              <a:rPr lang="nl-NL" baseline="0" dirty="0" smtClean="0"/>
              <a:t> worden de gemeenten in Brainport-Oost uitgenodigd om samen de bereikbaarheidsproblematiek in beeld te brengen en de noodzakelijke maatregelen te bepalen en gezamenlijk aan te pakken.</a:t>
            </a:r>
            <a:endParaRPr lang="nl-NL" dirty="0"/>
          </a:p>
        </p:txBody>
      </p:sp>
      <p:sp>
        <p:nvSpPr>
          <p:cNvPr id="4" name="Tijdelijke aanduiding voor dianummer 3"/>
          <p:cNvSpPr>
            <a:spLocks noGrp="1"/>
          </p:cNvSpPr>
          <p:nvPr>
            <p:ph type="sldNum" sz="quarter" idx="10"/>
          </p:nvPr>
        </p:nvSpPr>
        <p:spPr/>
        <p:txBody>
          <a:bodyPr/>
          <a:lstStyle/>
          <a:p>
            <a:fld id="{21B66FC3-1A6E-D542-9745-657F3201E80F}" type="slidenum">
              <a:rPr lang="nl-NL" smtClean="0"/>
              <a:t>3</a:t>
            </a:fld>
            <a:endParaRPr lang="nl-NL"/>
          </a:p>
        </p:txBody>
      </p:sp>
    </p:spTree>
    <p:extLst>
      <p:ext uri="{BB962C8B-B14F-4D97-AF65-F5344CB8AC3E}">
        <p14:creationId xmlns:p14="http://schemas.microsoft.com/office/powerpoint/2010/main" val="9053333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Al snel wordt</a:t>
            </a:r>
            <a:r>
              <a:rPr lang="nl-NL" baseline="0" dirty="0" smtClean="0"/>
              <a:t> door de regio besloten om het bereikbaarheids</a:t>
            </a:r>
            <a:r>
              <a:rPr lang="nl-NL" b="1" i="1" baseline="0" dirty="0" smtClean="0"/>
              <a:t>akkoord</a:t>
            </a:r>
            <a:r>
              <a:rPr lang="nl-NL" baseline="0" dirty="0" smtClean="0"/>
              <a:t> voor Brainport-oost uit te breiden tot de Bereikbaarheids</a:t>
            </a:r>
            <a:r>
              <a:rPr lang="nl-NL" b="1" i="1" baseline="0" dirty="0" smtClean="0"/>
              <a:t>agenda</a:t>
            </a:r>
            <a:r>
              <a:rPr lang="nl-NL" baseline="0" dirty="0" smtClean="0"/>
              <a:t> voor heel Zuidoost-Brabant, waarin alle 21 gemeenten participeren. Net als in het akkoord zijn er voor de agenda drie belangrijke kernbegrippen:</a:t>
            </a:r>
          </a:p>
          <a:p>
            <a:pPr marL="171450" indent="-171450">
              <a:buFont typeface="Arial" panose="020B0604020202020204" pitchFamily="34" charset="0"/>
              <a:buChar char="•"/>
            </a:pPr>
            <a:r>
              <a:rPr lang="nl-NL" baseline="0" dirty="0" smtClean="0"/>
              <a:t>samen: de bereikbaarheidsproblematiek kan door de nauwe samenhang in het mobiliteitssysteem niet meer door een individuele gemeente worden opgelost. Samenwerking met andere </a:t>
            </a:r>
            <a:r>
              <a:rPr lang="nl-NL" baseline="0" dirty="0" err="1" smtClean="0"/>
              <a:t>gemeentetn</a:t>
            </a:r>
            <a:r>
              <a:rPr lang="nl-NL" baseline="0" dirty="0" smtClean="0"/>
              <a:t> bij het bepalen van oplossingen en het uitwerken ervan is essentieel voor het gewenste succes. Met de Bereikbaarheidsagenda organiseert de regio zich op het gebied van mobiliteit. De Bereikbaarheidsagenda biedt een efficiënt podium voor alle regionale partijen om gezamenlijk tot maatregelen te komen, die uiteindelijk bijdragen aan het totale mobiliteitssysteem van de regio.</a:t>
            </a:r>
          </a:p>
          <a:p>
            <a:pPr marL="171450" indent="-171450">
              <a:buFont typeface="Arial" panose="020B0604020202020204" pitchFamily="34" charset="0"/>
              <a:buChar char="•"/>
            </a:pPr>
            <a:r>
              <a:rPr lang="nl-NL" baseline="0" dirty="0" smtClean="0"/>
              <a:t>Slim: net als voor SmartwayZ.nl geldt voor de Bereikbaarheidsagenda dat primair wordt gekozen voor slimme oplossingen, met name in de zin van Smart </a:t>
            </a:r>
            <a:r>
              <a:rPr lang="nl-NL" baseline="0" dirty="0" err="1" smtClean="0"/>
              <a:t>Mobility</a:t>
            </a:r>
            <a:r>
              <a:rPr lang="nl-NL" baseline="0" dirty="0" smtClean="0"/>
              <a:t> (innovaties) en duurzaamheid. Doel is om oplossingen met extra asfalt pas toe te passen indien er geen goed (slim) en realistisch alternatief voorhanden is.</a:t>
            </a:r>
          </a:p>
          <a:p>
            <a:pPr marL="171450" indent="-171450">
              <a:buFont typeface="Arial" panose="020B0604020202020204" pitchFamily="34" charset="0"/>
              <a:buChar char="•"/>
            </a:pPr>
            <a:r>
              <a:rPr lang="nl-NL" baseline="0" dirty="0" smtClean="0"/>
              <a:t>Co-modaal: een belangrijke inhoudelijke component van co-modaal is het optimaal gebruik maken van de mobiliteitssystemen die we in de regio al hebben. </a:t>
            </a:r>
            <a:r>
              <a:rPr lang="nl-NL" sz="1200" kern="1200" dirty="0" smtClean="0">
                <a:solidFill>
                  <a:schemeClr val="tx1"/>
                </a:solidFill>
                <a:effectLst/>
                <a:latin typeface="+mn-lt"/>
                <a:ea typeface="+mn-ea"/>
                <a:cs typeface="+mn-cs"/>
              </a:rPr>
              <a:t>Gebruik daarbij de kracht van elk vervoermiddel rekening houdend met subregionale verschillen in beschikbaarheid van de modaliteiten (in de ene gemeente is en blijft de autoafhankelijkheid groter dan in de andere). </a:t>
            </a:r>
            <a:r>
              <a:rPr lang="nl-NL" baseline="0" dirty="0" smtClean="0"/>
              <a:t>Daarin zijn nog tal van optimalisaties mogelijk. Eventueel met aanpassingen en/of verbeteringen kunnen de verschillende vervoerswijzen beter op elkaar worden afgestemd, er vanuit gaande dat de reiziger afhankelijk van zijn specifieke situatie en wensen een optimale keuze kan maken voor zijn verplaatsing. Dat vergroot het efficiënt gebruik van de systemen, met als voorwaarde dat de onderlinge verknoping (overstappen) optimaal wordt georganiseerd. </a:t>
            </a:r>
            <a:endParaRPr lang="nl-NL" dirty="0"/>
          </a:p>
        </p:txBody>
      </p:sp>
      <p:sp>
        <p:nvSpPr>
          <p:cNvPr id="4" name="Tijdelijke aanduiding voor dianummer 3"/>
          <p:cNvSpPr>
            <a:spLocks noGrp="1"/>
          </p:cNvSpPr>
          <p:nvPr>
            <p:ph type="sldNum" sz="quarter" idx="10"/>
          </p:nvPr>
        </p:nvSpPr>
        <p:spPr/>
        <p:txBody>
          <a:bodyPr/>
          <a:lstStyle/>
          <a:p>
            <a:fld id="{21B66FC3-1A6E-D542-9745-657F3201E80F}" type="slidenum">
              <a:rPr lang="nl-NL" smtClean="0"/>
              <a:t>4</a:t>
            </a:fld>
            <a:endParaRPr lang="nl-NL"/>
          </a:p>
        </p:txBody>
      </p:sp>
    </p:spTree>
    <p:extLst>
      <p:ext uri="{BB962C8B-B14F-4D97-AF65-F5344CB8AC3E}">
        <p14:creationId xmlns:p14="http://schemas.microsoft.com/office/powerpoint/2010/main" val="9053333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1B66FC3-1A6E-D542-9745-657F3201E80F}" type="slidenum">
              <a:rPr lang="nl-NL" smtClean="0">
                <a:solidFill>
                  <a:prstClr val="black"/>
                </a:solidFill>
              </a:rPr>
              <a:pPr/>
              <a:t>5</a:t>
            </a:fld>
            <a:endParaRPr lang="nl-NL">
              <a:solidFill>
                <a:prstClr val="black"/>
              </a:solidFill>
            </a:endParaRPr>
          </a:p>
        </p:txBody>
      </p:sp>
    </p:spTree>
    <p:extLst>
      <p:ext uri="{BB962C8B-B14F-4D97-AF65-F5344CB8AC3E}">
        <p14:creationId xmlns:p14="http://schemas.microsoft.com/office/powerpoint/2010/main" val="1678200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1B66FC3-1A6E-D542-9745-657F3201E80F}" type="slidenum">
              <a:rPr lang="nl-NL" smtClean="0"/>
              <a:t>6</a:t>
            </a:fld>
            <a:endParaRPr lang="nl-NL"/>
          </a:p>
        </p:txBody>
      </p:sp>
    </p:spTree>
    <p:extLst>
      <p:ext uri="{BB962C8B-B14F-4D97-AF65-F5344CB8AC3E}">
        <p14:creationId xmlns:p14="http://schemas.microsoft.com/office/powerpoint/2010/main" val="9053333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1B66FC3-1A6E-D542-9745-657F3201E80F}" type="slidenum">
              <a:rPr lang="nl-NL" smtClean="0">
                <a:solidFill>
                  <a:prstClr val="black"/>
                </a:solidFill>
              </a:rPr>
              <a:pPr/>
              <a:t>7</a:t>
            </a:fld>
            <a:endParaRPr lang="nl-NL">
              <a:solidFill>
                <a:prstClr val="black"/>
              </a:solidFill>
            </a:endParaRPr>
          </a:p>
        </p:txBody>
      </p:sp>
    </p:spTree>
    <p:extLst>
      <p:ext uri="{BB962C8B-B14F-4D97-AF65-F5344CB8AC3E}">
        <p14:creationId xmlns:p14="http://schemas.microsoft.com/office/powerpoint/2010/main" val="9053333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21B66FC3-1A6E-D542-9745-657F3201E80F}" type="slidenum">
              <a:rPr lang="nl-NL" smtClean="0">
                <a:solidFill>
                  <a:prstClr val="black"/>
                </a:solidFill>
              </a:rPr>
              <a:pPr/>
              <a:t>8</a:t>
            </a:fld>
            <a:endParaRPr lang="nl-NL">
              <a:solidFill>
                <a:prstClr val="black"/>
              </a:solidFill>
            </a:endParaRPr>
          </a:p>
        </p:txBody>
      </p:sp>
    </p:spTree>
    <p:extLst>
      <p:ext uri="{BB962C8B-B14F-4D97-AF65-F5344CB8AC3E}">
        <p14:creationId xmlns:p14="http://schemas.microsoft.com/office/powerpoint/2010/main" val="8740728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7" name="Tijdelijke aanduiding voor titel 1"/>
          <p:cNvSpPr>
            <a:spLocks noGrp="1"/>
          </p:cNvSpPr>
          <p:nvPr>
            <p:ph type="title"/>
          </p:nvPr>
        </p:nvSpPr>
        <p:spPr>
          <a:xfrm>
            <a:off x="1475652" y="2377440"/>
            <a:ext cx="9878148" cy="1860332"/>
          </a:xfrm>
          <a:prstGeom prst="rect">
            <a:avLst/>
          </a:prstGeom>
        </p:spPr>
        <p:txBody>
          <a:bodyPr vert="horz" lIns="91440" tIns="45720" rIns="91440" bIns="45720" rtlCol="0" anchor="t">
            <a:normAutofit/>
          </a:bodyPr>
          <a:lstStyle/>
          <a:p>
            <a:r>
              <a:rPr lang="nl-NL" dirty="0" smtClean="0"/>
              <a:t>Samen voor een </a:t>
            </a:r>
            <a:br>
              <a:rPr lang="nl-NL" dirty="0" smtClean="0"/>
            </a:br>
            <a:r>
              <a:rPr lang="nl-NL" dirty="0" smtClean="0"/>
              <a:t>duurzaam bereikbaar</a:t>
            </a:r>
            <a:br>
              <a:rPr lang="nl-NL" dirty="0" smtClean="0"/>
            </a:br>
            <a:r>
              <a:rPr lang="nl-NL" dirty="0" smtClean="0"/>
              <a:t>Zuidoost-Brabant</a:t>
            </a:r>
            <a:endParaRPr lang="nl-NL" dirty="0"/>
          </a:p>
        </p:txBody>
      </p:sp>
      <p:sp>
        <p:nvSpPr>
          <p:cNvPr id="8" name="Tijdelijke aanduiding voor tekst 2"/>
          <p:cNvSpPr>
            <a:spLocks noGrp="1"/>
          </p:cNvSpPr>
          <p:nvPr>
            <p:ph idx="1"/>
          </p:nvPr>
        </p:nvSpPr>
        <p:spPr>
          <a:xfrm>
            <a:off x="1475652" y="781970"/>
            <a:ext cx="9878148" cy="1172954"/>
          </a:xfrm>
          <a:prstGeom prst="rect">
            <a:avLst/>
          </a:prstGeom>
        </p:spPr>
        <p:txBody>
          <a:bodyPr vert="horz" lIns="91440" tIns="45720" rIns="91440" bIns="45720" rtlCol="0" anchor="b">
            <a:normAutofit/>
          </a:bodyPr>
          <a:lstStyle/>
          <a:p>
            <a:pPr lvl="0"/>
            <a:r>
              <a:rPr lang="nl-NL" dirty="0" smtClean="0"/>
              <a:t>BEREIKBAARHEIDSAGENDA</a:t>
            </a:r>
          </a:p>
          <a:p>
            <a:pPr lvl="0"/>
            <a:r>
              <a:rPr lang="nl-NL" dirty="0" smtClean="0"/>
              <a:t>ZUIDOOST-BRABANT</a:t>
            </a:r>
            <a:endParaRPr lang="nl-NL" dirty="0"/>
          </a:p>
        </p:txBody>
      </p:sp>
    </p:spTree>
    <p:extLst>
      <p:ext uri="{BB962C8B-B14F-4D97-AF65-F5344CB8AC3E}">
        <p14:creationId xmlns:p14="http://schemas.microsoft.com/office/powerpoint/2010/main" val="9244155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7" name="Tijdelijke aanduiding voor titel 1"/>
          <p:cNvSpPr>
            <a:spLocks noGrp="1"/>
          </p:cNvSpPr>
          <p:nvPr>
            <p:ph type="title"/>
          </p:nvPr>
        </p:nvSpPr>
        <p:spPr>
          <a:xfrm>
            <a:off x="1475652" y="2377440"/>
            <a:ext cx="9878148" cy="1860332"/>
          </a:xfrm>
          <a:prstGeom prst="rect">
            <a:avLst/>
          </a:prstGeom>
        </p:spPr>
        <p:txBody>
          <a:bodyPr vert="horz" lIns="91440" tIns="45720" rIns="91440" bIns="45720" rtlCol="0" anchor="t">
            <a:normAutofit/>
          </a:bodyPr>
          <a:lstStyle/>
          <a:p>
            <a:r>
              <a:rPr lang="nl-NL" dirty="0" smtClean="0"/>
              <a:t>Auto</a:t>
            </a:r>
            <a:endParaRPr lang="nl-NL" dirty="0"/>
          </a:p>
        </p:txBody>
      </p:sp>
      <p:sp>
        <p:nvSpPr>
          <p:cNvPr id="8" name="Tijdelijke aanduiding voor tekst 2"/>
          <p:cNvSpPr>
            <a:spLocks noGrp="1"/>
          </p:cNvSpPr>
          <p:nvPr>
            <p:ph idx="1"/>
          </p:nvPr>
        </p:nvSpPr>
        <p:spPr>
          <a:xfrm>
            <a:off x="1475652" y="781970"/>
            <a:ext cx="9878148" cy="1172954"/>
          </a:xfrm>
          <a:prstGeom prst="rect">
            <a:avLst/>
          </a:prstGeom>
        </p:spPr>
        <p:txBody>
          <a:bodyPr vert="horz" lIns="91440" tIns="45720" rIns="91440" bIns="45720" rtlCol="0" anchor="b">
            <a:normAutofit/>
          </a:bodyPr>
          <a:lstStyle/>
          <a:p>
            <a:pPr lvl="0"/>
            <a:r>
              <a:rPr lang="nl-NL" dirty="0" smtClean="0"/>
              <a:t>ONDERWERP BINNEN THEMA AUTO</a:t>
            </a:r>
            <a:endParaRPr lang="nl-NL" dirty="0"/>
          </a:p>
        </p:txBody>
      </p:sp>
      <p:sp>
        <p:nvSpPr>
          <p:cNvPr id="9" name="Tijdelijke aanduiding voor dianummer 5"/>
          <p:cNvSpPr>
            <a:spLocks noGrp="1"/>
          </p:cNvSpPr>
          <p:nvPr>
            <p:ph type="sldNum" sz="quarter" idx="4"/>
          </p:nvPr>
        </p:nvSpPr>
        <p:spPr>
          <a:xfrm>
            <a:off x="11533457" y="6217959"/>
            <a:ext cx="1265296" cy="374203"/>
          </a:xfrm>
          <a:prstGeom prst="rect">
            <a:avLst/>
          </a:prstGeom>
        </p:spPr>
        <p:txBody>
          <a:bodyPr anchor="b"/>
          <a:lstStyle>
            <a:lvl1pPr>
              <a:defRPr sz="900" baseline="0">
                <a:solidFill>
                  <a:schemeClr val="bg2">
                    <a:lumMod val="50000"/>
                  </a:schemeClr>
                </a:solidFill>
              </a:defRPr>
            </a:lvl1pPr>
          </a:lstStyle>
          <a:p>
            <a:r>
              <a:rPr lang="nl-NL" dirty="0" smtClean="0"/>
              <a:t>/  </a:t>
            </a:r>
            <a:fld id="{F2E9D174-0365-514D-87EB-7B9BCF0B6465}" type="slidenum">
              <a:rPr lang="nl-NL" smtClean="0"/>
              <a:pPr/>
              <a:t>‹nr.›</a:t>
            </a:fld>
            <a:endParaRPr lang="nl-NL" dirty="0"/>
          </a:p>
        </p:txBody>
      </p:sp>
    </p:spTree>
    <p:extLst>
      <p:ext uri="{BB962C8B-B14F-4D97-AF65-F5344CB8AC3E}">
        <p14:creationId xmlns:p14="http://schemas.microsoft.com/office/powerpoint/2010/main" val="19468857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7" name="Tijdelijke aanduiding voor dianummer 5"/>
          <p:cNvSpPr>
            <a:spLocks noGrp="1"/>
          </p:cNvSpPr>
          <p:nvPr>
            <p:ph type="sldNum" sz="quarter" idx="4"/>
          </p:nvPr>
        </p:nvSpPr>
        <p:spPr>
          <a:xfrm>
            <a:off x="11533457" y="6217959"/>
            <a:ext cx="1265296" cy="374203"/>
          </a:xfrm>
          <a:prstGeom prst="rect">
            <a:avLst/>
          </a:prstGeom>
        </p:spPr>
        <p:txBody>
          <a:bodyPr anchor="b"/>
          <a:lstStyle>
            <a:lvl1pPr>
              <a:defRPr sz="900" baseline="0">
                <a:solidFill>
                  <a:schemeClr val="bg2">
                    <a:lumMod val="50000"/>
                  </a:schemeClr>
                </a:solidFill>
              </a:defRPr>
            </a:lvl1pPr>
          </a:lstStyle>
          <a:p>
            <a:r>
              <a:rPr lang="nl-NL" dirty="0" smtClean="0"/>
              <a:t>/  </a:t>
            </a:r>
            <a:fld id="{F2E9D174-0365-514D-87EB-7B9BCF0B6465}" type="slidenum">
              <a:rPr lang="nl-NL" smtClean="0"/>
              <a:pPr/>
              <a:t>‹nr.›</a:t>
            </a:fld>
            <a:endParaRPr lang="nl-NL" dirty="0"/>
          </a:p>
        </p:txBody>
      </p:sp>
      <p:sp>
        <p:nvSpPr>
          <p:cNvPr id="8" name="Tijdelijke aanduiding voor titel 1"/>
          <p:cNvSpPr>
            <a:spLocks noGrp="1"/>
          </p:cNvSpPr>
          <p:nvPr>
            <p:ph type="title"/>
          </p:nvPr>
        </p:nvSpPr>
        <p:spPr>
          <a:xfrm>
            <a:off x="1475652" y="2377440"/>
            <a:ext cx="9878148" cy="1860332"/>
          </a:xfrm>
          <a:prstGeom prst="rect">
            <a:avLst/>
          </a:prstGeom>
        </p:spPr>
        <p:txBody>
          <a:bodyPr vert="horz" lIns="91440" tIns="45720" rIns="91440" bIns="45720" rtlCol="0" anchor="t">
            <a:normAutofit/>
          </a:bodyPr>
          <a:lstStyle/>
          <a:p>
            <a:r>
              <a:rPr lang="nl-NL" dirty="0" smtClean="0"/>
              <a:t>Openbaar Vervoer</a:t>
            </a:r>
            <a:endParaRPr lang="nl-NL" dirty="0"/>
          </a:p>
        </p:txBody>
      </p:sp>
      <p:sp>
        <p:nvSpPr>
          <p:cNvPr id="9" name="Tijdelijke aanduiding voor tekst 2"/>
          <p:cNvSpPr>
            <a:spLocks noGrp="1"/>
          </p:cNvSpPr>
          <p:nvPr>
            <p:ph idx="1"/>
          </p:nvPr>
        </p:nvSpPr>
        <p:spPr>
          <a:xfrm>
            <a:off x="1475652" y="781970"/>
            <a:ext cx="9878148" cy="1172954"/>
          </a:xfrm>
          <a:prstGeom prst="rect">
            <a:avLst/>
          </a:prstGeom>
        </p:spPr>
        <p:txBody>
          <a:bodyPr vert="horz" lIns="91440" tIns="45720" rIns="91440" bIns="45720" rtlCol="0" anchor="b">
            <a:normAutofit/>
          </a:bodyPr>
          <a:lstStyle/>
          <a:p>
            <a:pPr lvl="0"/>
            <a:r>
              <a:rPr lang="nl-NL" dirty="0" smtClean="0"/>
              <a:t>ONDERWERP BINNEN THEMA OPENBAAR VERVOER</a:t>
            </a:r>
            <a:endParaRPr lang="nl-NL" dirty="0"/>
          </a:p>
        </p:txBody>
      </p:sp>
    </p:spTree>
    <p:extLst>
      <p:ext uri="{BB962C8B-B14F-4D97-AF65-F5344CB8AC3E}">
        <p14:creationId xmlns:p14="http://schemas.microsoft.com/office/powerpoint/2010/main" val="7652646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7" name="Tijdelijke aanduiding voor titel 1"/>
          <p:cNvSpPr>
            <a:spLocks noGrp="1"/>
          </p:cNvSpPr>
          <p:nvPr>
            <p:ph type="title"/>
          </p:nvPr>
        </p:nvSpPr>
        <p:spPr>
          <a:xfrm>
            <a:off x="1475652" y="2377440"/>
            <a:ext cx="9878148" cy="1860332"/>
          </a:xfrm>
          <a:prstGeom prst="rect">
            <a:avLst/>
          </a:prstGeom>
        </p:spPr>
        <p:txBody>
          <a:bodyPr vert="horz" lIns="91440" tIns="45720" rIns="91440" bIns="45720" rtlCol="0" anchor="t">
            <a:normAutofit/>
          </a:bodyPr>
          <a:lstStyle/>
          <a:p>
            <a:r>
              <a:rPr lang="nl-NL" dirty="0" smtClean="0"/>
              <a:t>Samen voor een </a:t>
            </a:r>
            <a:br>
              <a:rPr lang="nl-NL" dirty="0" smtClean="0"/>
            </a:br>
            <a:r>
              <a:rPr lang="nl-NL" dirty="0" smtClean="0"/>
              <a:t>duurzaam bereikbaar</a:t>
            </a:r>
            <a:br>
              <a:rPr lang="nl-NL" dirty="0" smtClean="0"/>
            </a:br>
            <a:r>
              <a:rPr lang="nl-NL" dirty="0" smtClean="0"/>
              <a:t>Zuidoost-Brabant</a:t>
            </a:r>
            <a:endParaRPr lang="nl-NL" dirty="0"/>
          </a:p>
        </p:txBody>
      </p:sp>
      <p:sp>
        <p:nvSpPr>
          <p:cNvPr id="8" name="Tijdelijke aanduiding voor tekst 2"/>
          <p:cNvSpPr>
            <a:spLocks noGrp="1"/>
          </p:cNvSpPr>
          <p:nvPr>
            <p:ph idx="1"/>
          </p:nvPr>
        </p:nvSpPr>
        <p:spPr>
          <a:xfrm>
            <a:off x="1475652" y="781970"/>
            <a:ext cx="9878148" cy="1172954"/>
          </a:xfrm>
          <a:prstGeom prst="rect">
            <a:avLst/>
          </a:prstGeom>
        </p:spPr>
        <p:txBody>
          <a:bodyPr vert="horz" lIns="91440" tIns="45720" rIns="91440" bIns="45720" rtlCol="0" anchor="b">
            <a:normAutofit/>
          </a:bodyPr>
          <a:lstStyle/>
          <a:p>
            <a:pPr lvl="0"/>
            <a:r>
              <a:rPr lang="nl-NL" dirty="0" smtClean="0"/>
              <a:t>BEREIKBAARHEIDSAGENDA</a:t>
            </a:r>
          </a:p>
          <a:p>
            <a:pPr lvl="0"/>
            <a:r>
              <a:rPr lang="nl-NL" dirty="0" smtClean="0"/>
              <a:t>ZUIDOOST-BRABANT</a:t>
            </a:r>
            <a:endParaRPr lang="nl-NL" dirty="0"/>
          </a:p>
        </p:txBody>
      </p:sp>
    </p:spTree>
    <p:extLst>
      <p:ext uri="{BB962C8B-B14F-4D97-AF65-F5344CB8AC3E}">
        <p14:creationId xmlns:p14="http://schemas.microsoft.com/office/powerpoint/2010/main" val="4556150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7" name="Tijdelijke aanduiding voor titel 1"/>
          <p:cNvSpPr>
            <a:spLocks noGrp="1"/>
          </p:cNvSpPr>
          <p:nvPr>
            <p:ph type="title"/>
          </p:nvPr>
        </p:nvSpPr>
        <p:spPr>
          <a:xfrm>
            <a:off x="1475652" y="2377440"/>
            <a:ext cx="9878148" cy="1860332"/>
          </a:xfrm>
          <a:prstGeom prst="rect">
            <a:avLst/>
          </a:prstGeom>
        </p:spPr>
        <p:txBody>
          <a:bodyPr vert="horz" lIns="91440" tIns="45720" rIns="91440" bIns="45720" rtlCol="0" anchor="t">
            <a:normAutofit/>
          </a:bodyPr>
          <a:lstStyle/>
          <a:p>
            <a:r>
              <a:rPr lang="nl-NL" dirty="0" smtClean="0"/>
              <a:t>Samen voor een </a:t>
            </a:r>
            <a:br>
              <a:rPr lang="nl-NL" dirty="0" smtClean="0"/>
            </a:br>
            <a:r>
              <a:rPr lang="nl-NL" dirty="0" smtClean="0"/>
              <a:t>duurzaam bereikbaar</a:t>
            </a:r>
            <a:br>
              <a:rPr lang="nl-NL" dirty="0" smtClean="0"/>
            </a:br>
            <a:r>
              <a:rPr lang="nl-NL" dirty="0" smtClean="0"/>
              <a:t>Zuidoost-Brabant</a:t>
            </a:r>
            <a:endParaRPr lang="nl-NL" dirty="0"/>
          </a:p>
        </p:txBody>
      </p:sp>
      <p:sp>
        <p:nvSpPr>
          <p:cNvPr id="8" name="Tijdelijke aanduiding voor tekst 2"/>
          <p:cNvSpPr>
            <a:spLocks noGrp="1"/>
          </p:cNvSpPr>
          <p:nvPr>
            <p:ph idx="1"/>
          </p:nvPr>
        </p:nvSpPr>
        <p:spPr>
          <a:xfrm>
            <a:off x="1475652" y="781970"/>
            <a:ext cx="9878148" cy="1172954"/>
          </a:xfrm>
          <a:prstGeom prst="rect">
            <a:avLst/>
          </a:prstGeom>
        </p:spPr>
        <p:txBody>
          <a:bodyPr vert="horz" lIns="91440" tIns="45720" rIns="91440" bIns="45720" rtlCol="0" anchor="b">
            <a:normAutofit/>
          </a:bodyPr>
          <a:lstStyle/>
          <a:p>
            <a:pPr lvl="0"/>
            <a:r>
              <a:rPr lang="nl-NL" dirty="0" smtClean="0"/>
              <a:t>BEREIKBAARHEIDSAGENDA</a:t>
            </a:r>
          </a:p>
          <a:p>
            <a:pPr lvl="0"/>
            <a:r>
              <a:rPr lang="nl-NL" dirty="0" smtClean="0"/>
              <a:t>ZUIDOOST-BRABANT</a:t>
            </a:r>
            <a:endParaRPr lang="nl-NL" dirty="0"/>
          </a:p>
        </p:txBody>
      </p:sp>
    </p:spTree>
    <p:extLst>
      <p:ext uri="{BB962C8B-B14F-4D97-AF65-F5344CB8AC3E}">
        <p14:creationId xmlns:p14="http://schemas.microsoft.com/office/powerpoint/2010/main" val="25452886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eldia">
    <p:spTree>
      <p:nvGrpSpPr>
        <p:cNvPr id="1" name=""/>
        <p:cNvGrpSpPr/>
        <p:nvPr/>
      </p:nvGrpSpPr>
      <p:grpSpPr>
        <a:xfrm>
          <a:off x="0" y="0"/>
          <a:ext cx="0" cy="0"/>
          <a:chOff x="0" y="0"/>
          <a:chExt cx="0" cy="0"/>
        </a:xfrm>
      </p:grpSpPr>
      <p:sp>
        <p:nvSpPr>
          <p:cNvPr id="7" name="Tijdelijke aanduiding voor dianummer 5"/>
          <p:cNvSpPr>
            <a:spLocks noGrp="1"/>
          </p:cNvSpPr>
          <p:nvPr>
            <p:ph type="sldNum" sz="quarter" idx="4"/>
          </p:nvPr>
        </p:nvSpPr>
        <p:spPr>
          <a:xfrm>
            <a:off x="11533457" y="6217959"/>
            <a:ext cx="1265296" cy="374203"/>
          </a:xfrm>
          <a:prstGeom prst="rect">
            <a:avLst/>
          </a:prstGeom>
        </p:spPr>
        <p:txBody>
          <a:bodyPr anchor="b"/>
          <a:lstStyle>
            <a:lvl1pPr>
              <a:defRPr sz="900" baseline="0">
                <a:solidFill>
                  <a:schemeClr val="bg2">
                    <a:lumMod val="50000"/>
                  </a:schemeClr>
                </a:solidFill>
              </a:defRPr>
            </a:lvl1pPr>
          </a:lstStyle>
          <a:p>
            <a:r>
              <a:rPr lang="nl-NL" dirty="0" smtClean="0">
                <a:solidFill>
                  <a:srgbClr val="E7E6E6">
                    <a:lumMod val="50000"/>
                  </a:srgbClr>
                </a:solidFill>
              </a:rPr>
              <a:t>/  </a:t>
            </a:r>
            <a:fld id="{F2E9D174-0365-514D-87EB-7B9BCF0B6465}" type="slidenum">
              <a:rPr lang="nl-NL" smtClean="0">
                <a:solidFill>
                  <a:srgbClr val="E7E6E6">
                    <a:lumMod val="50000"/>
                  </a:srgbClr>
                </a:solidFill>
              </a:rPr>
              <a:pPr/>
              <a:t>‹nr.›</a:t>
            </a:fld>
            <a:endParaRPr lang="nl-NL" dirty="0">
              <a:solidFill>
                <a:srgbClr val="E7E6E6">
                  <a:lumMod val="50000"/>
                </a:srgbClr>
              </a:solidFill>
            </a:endParaRPr>
          </a:p>
        </p:txBody>
      </p:sp>
      <p:sp>
        <p:nvSpPr>
          <p:cNvPr id="3" name="Tijdelijke aanduiding voor titel 1"/>
          <p:cNvSpPr txBox="1">
            <a:spLocks/>
          </p:cNvSpPr>
          <p:nvPr userDrawn="1"/>
        </p:nvSpPr>
        <p:spPr>
          <a:xfrm>
            <a:off x="1475652" y="170268"/>
            <a:ext cx="9878148" cy="186033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smtClean="0">
                <a:solidFill>
                  <a:srgbClr val="0087A5"/>
                </a:solidFill>
                <a:latin typeface="Arial" charset="0"/>
                <a:ea typeface="Arial" charset="0"/>
                <a:cs typeface="Arial" charset="0"/>
              </a:rPr>
              <a:t> </a:t>
            </a:r>
            <a:endParaRPr lang="nl-NL" b="1" dirty="0">
              <a:solidFill>
                <a:srgbClr val="0087A5"/>
              </a:solidFill>
              <a:latin typeface="Arial" charset="0"/>
              <a:ea typeface="Arial" charset="0"/>
              <a:cs typeface="Arial" charset="0"/>
            </a:endParaRPr>
          </a:p>
        </p:txBody>
      </p:sp>
      <p:sp>
        <p:nvSpPr>
          <p:cNvPr id="4" name="Tijdelijke aanduiding voor tekst 2"/>
          <p:cNvSpPr>
            <a:spLocks noGrp="1"/>
          </p:cNvSpPr>
          <p:nvPr>
            <p:ph idx="5"/>
          </p:nvPr>
        </p:nvSpPr>
        <p:spPr>
          <a:xfrm>
            <a:off x="1475652" y="2226091"/>
            <a:ext cx="9878148" cy="3649792"/>
          </a:xfrm>
          <a:prstGeom prst="rect">
            <a:avLst/>
          </a:prstGeom>
        </p:spPr>
        <p:txBody>
          <a:bodyPr vert="horz" lIns="91440" tIns="45720" rIns="91440" bIns="45720" rtlCol="0">
            <a:normAutofit/>
          </a:bodyPr>
          <a:lstStyle/>
          <a:p>
            <a:pPr marL="0" lvl="0" indent="0">
              <a:buFont typeface="Arial" charset="0"/>
              <a:buNone/>
            </a:pPr>
            <a:r>
              <a:rPr lang="nl-NL" sz="2400" b="1" i="0" dirty="0" smtClean="0">
                <a:solidFill>
                  <a:schemeClr val="tx1">
                    <a:lumMod val="65000"/>
                    <a:lumOff val="35000"/>
                  </a:schemeClr>
                </a:solidFill>
                <a:latin typeface="Arial" charset="0"/>
                <a:ea typeface="Arial" charset="0"/>
                <a:cs typeface="Arial" charset="0"/>
              </a:rPr>
              <a:t>Klikken om de tekststijl van het model te bewerken</a:t>
            </a:r>
          </a:p>
        </p:txBody>
      </p:sp>
    </p:spTree>
    <p:extLst>
      <p:ext uri="{BB962C8B-B14F-4D97-AF65-F5344CB8AC3E}">
        <p14:creationId xmlns:p14="http://schemas.microsoft.com/office/powerpoint/2010/main" val="20260789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eldia">
    <p:spTree>
      <p:nvGrpSpPr>
        <p:cNvPr id="1" name=""/>
        <p:cNvGrpSpPr/>
        <p:nvPr/>
      </p:nvGrpSpPr>
      <p:grpSpPr>
        <a:xfrm>
          <a:off x="0" y="0"/>
          <a:ext cx="0" cy="0"/>
          <a:chOff x="0" y="0"/>
          <a:chExt cx="0" cy="0"/>
        </a:xfrm>
      </p:grpSpPr>
      <p:sp>
        <p:nvSpPr>
          <p:cNvPr id="7" name="Tijdelijke aanduiding voor dianummer 5"/>
          <p:cNvSpPr>
            <a:spLocks noGrp="1"/>
          </p:cNvSpPr>
          <p:nvPr>
            <p:ph type="sldNum" sz="quarter" idx="4"/>
          </p:nvPr>
        </p:nvSpPr>
        <p:spPr>
          <a:xfrm>
            <a:off x="11533457" y="6217959"/>
            <a:ext cx="1265296" cy="374203"/>
          </a:xfrm>
          <a:prstGeom prst="rect">
            <a:avLst/>
          </a:prstGeom>
        </p:spPr>
        <p:txBody>
          <a:bodyPr anchor="b"/>
          <a:lstStyle>
            <a:lvl1pPr>
              <a:defRPr sz="900" baseline="0">
                <a:solidFill>
                  <a:schemeClr val="bg2">
                    <a:lumMod val="50000"/>
                  </a:schemeClr>
                </a:solidFill>
              </a:defRPr>
            </a:lvl1pPr>
          </a:lstStyle>
          <a:p>
            <a:r>
              <a:rPr lang="nl-NL" dirty="0" smtClean="0">
                <a:solidFill>
                  <a:srgbClr val="E7E6E6">
                    <a:lumMod val="50000"/>
                  </a:srgbClr>
                </a:solidFill>
              </a:rPr>
              <a:t>/  </a:t>
            </a:r>
            <a:fld id="{F2E9D174-0365-514D-87EB-7B9BCF0B6465}" type="slidenum">
              <a:rPr lang="nl-NL" smtClean="0">
                <a:solidFill>
                  <a:srgbClr val="E7E6E6">
                    <a:lumMod val="50000"/>
                  </a:srgbClr>
                </a:solidFill>
              </a:rPr>
              <a:pPr/>
              <a:t>‹nr.›</a:t>
            </a:fld>
            <a:endParaRPr lang="nl-NL" dirty="0">
              <a:solidFill>
                <a:srgbClr val="E7E6E6">
                  <a:lumMod val="50000"/>
                </a:srgbClr>
              </a:solidFill>
            </a:endParaRPr>
          </a:p>
        </p:txBody>
      </p:sp>
      <p:sp>
        <p:nvSpPr>
          <p:cNvPr id="3" name="Tijdelijke aanduiding voor titel 1"/>
          <p:cNvSpPr txBox="1">
            <a:spLocks/>
          </p:cNvSpPr>
          <p:nvPr userDrawn="1"/>
        </p:nvSpPr>
        <p:spPr>
          <a:xfrm>
            <a:off x="1475652" y="170268"/>
            <a:ext cx="9878148" cy="186033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smtClean="0">
                <a:solidFill>
                  <a:srgbClr val="0087A5"/>
                </a:solidFill>
                <a:latin typeface="Arial" charset="0"/>
                <a:ea typeface="Arial" charset="0"/>
                <a:cs typeface="Arial" charset="0"/>
              </a:rPr>
              <a:t> </a:t>
            </a:r>
            <a:endParaRPr lang="nl-NL" b="1" dirty="0">
              <a:solidFill>
                <a:srgbClr val="0087A5"/>
              </a:solidFill>
              <a:latin typeface="Arial" charset="0"/>
              <a:ea typeface="Arial" charset="0"/>
              <a:cs typeface="Arial" charset="0"/>
            </a:endParaRPr>
          </a:p>
        </p:txBody>
      </p:sp>
      <p:sp>
        <p:nvSpPr>
          <p:cNvPr id="4" name="Tijdelijke aanduiding voor tekst 2"/>
          <p:cNvSpPr>
            <a:spLocks noGrp="1"/>
          </p:cNvSpPr>
          <p:nvPr>
            <p:ph idx="5"/>
          </p:nvPr>
        </p:nvSpPr>
        <p:spPr>
          <a:xfrm>
            <a:off x="1475652" y="2226091"/>
            <a:ext cx="9878148" cy="3649792"/>
          </a:xfrm>
          <a:prstGeom prst="rect">
            <a:avLst/>
          </a:prstGeom>
        </p:spPr>
        <p:txBody>
          <a:bodyPr vert="horz" lIns="91440" tIns="45720" rIns="91440" bIns="45720" rtlCol="0">
            <a:normAutofit/>
          </a:bodyPr>
          <a:lstStyle/>
          <a:p>
            <a:pPr marL="0" lvl="0" indent="0">
              <a:buFont typeface="Arial" charset="0"/>
              <a:buNone/>
            </a:pPr>
            <a:r>
              <a:rPr lang="nl-NL" sz="2400" b="1" i="0" dirty="0" smtClean="0">
                <a:solidFill>
                  <a:schemeClr val="tx1">
                    <a:lumMod val="65000"/>
                    <a:lumOff val="35000"/>
                  </a:schemeClr>
                </a:solidFill>
                <a:latin typeface="Arial" charset="0"/>
                <a:ea typeface="Arial" charset="0"/>
                <a:cs typeface="Arial" charset="0"/>
              </a:rPr>
              <a:t>Klikken om de tekststijl van het model te bewerken</a:t>
            </a:r>
          </a:p>
        </p:txBody>
      </p:sp>
    </p:spTree>
    <p:extLst>
      <p:ext uri="{BB962C8B-B14F-4D97-AF65-F5344CB8AC3E}">
        <p14:creationId xmlns:p14="http://schemas.microsoft.com/office/powerpoint/2010/main" val="27118325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Titeldia">
    <p:spTree>
      <p:nvGrpSpPr>
        <p:cNvPr id="1" name=""/>
        <p:cNvGrpSpPr/>
        <p:nvPr/>
      </p:nvGrpSpPr>
      <p:grpSpPr>
        <a:xfrm>
          <a:off x="0" y="0"/>
          <a:ext cx="0" cy="0"/>
          <a:chOff x="0" y="0"/>
          <a:chExt cx="0" cy="0"/>
        </a:xfrm>
      </p:grpSpPr>
      <p:sp>
        <p:nvSpPr>
          <p:cNvPr id="7" name="Tijdelijke aanduiding voor dianummer 5"/>
          <p:cNvSpPr>
            <a:spLocks noGrp="1"/>
          </p:cNvSpPr>
          <p:nvPr>
            <p:ph type="sldNum" sz="quarter" idx="4"/>
          </p:nvPr>
        </p:nvSpPr>
        <p:spPr>
          <a:xfrm>
            <a:off x="11533457" y="6217959"/>
            <a:ext cx="1265296" cy="374203"/>
          </a:xfrm>
          <a:prstGeom prst="rect">
            <a:avLst/>
          </a:prstGeom>
        </p:spPr>
        <p:txBody>
          <a:bodyPr anchor="b"/>
          <a:lstStyle>
            <a:lvl1pPr>
              <a:defRPr sz="900" baseline="0">
                <a:solidFill>
                  <a:schemeClr val="bg2">
                    <a:lumMod val="50000"/>
                  </a:schemeClr>
                </a:solidFill>
              </a:defRPr>
            </a:lvl1pPr>
          </a:lstStyle>
          <a:p>
            <a:r>
              <a:rPr lang="nl-NL" dirty="0" smtClean="0">
                <a:solidFill>
                  <a:srgbClr val="E7E6E6">
                    <a:lumMod val="50000"/>
                  </a:srgbClr>
                </a:solidFill>
              </a:rPr>
              <a:t>/  </a:t>
            </a:r>
            <a:fld id="{F2E9D174-0365-514D-87EB-7B9BCF0B6465}" type="slidenum">
              <a:rPr lang="nl-NL" smtClean="0">
                <a:solidFill>
                  <a:srgbClr val="E7E6E6">
                    <a:lumMod val="50000"/>
                  </a:srgbClr>
                </a:solidFill>
              </a:rPr>
              <a:pPr/>
              <a:t>‹nr.›</a:t>
            </a:fld>
            <a:endParaRPr lang="nl-NL" dirty="0">
              <a:solidFill>
                <a:srgbClr val="E7E6E6">
                  <a:lumMod val="50000"/>
                </a:srgbClr>
              </a:solidFill>
            </a:endParaRPr>
          </a:p>
        </p:txBody>
      </p:sp>
    </p:spTree>
    <p:extLst>
      <p:ext uri="{BB962C8B-B14F-4D97-AF65-F5344CB8AC3E}">
        <p14:creationId xmlns:p14="http://schemas.microsoft.com/office/powerpoint/2010/main" val="3701509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Titeldia">
    <p:spTree>
      <p:nvGrpSpPr>
        <p:cNvPr id="1" name=""/>
        <p:cNvGrpSpPr/>
        <p:nvPr/>
      </p:nvGrpSpPr>
      <p:grpSpPr>
        <a:xfrm>
          <a:off x="0" y="0"/>
          <a:ext cx="0" cy="0"/>
          <a:chOff x="0" y="0"/>
          <a:chExt cx="0" cy="0"/>
        </a:xfrm>
      </p:grpSpPr>
      <p:sp>
        <p:nvSpPr>
          <p:cNvPr id="7" name="Tijdelijke aanduiding voor dianummer 5"/>
          <p:cNvSpPr>
            <a:spLocks noGrp="1"/>
          </p:cNvSpPr>
          <p:nvPr>
            <p:ph type="sldNum" sz="quarter" idx="4"/>
          </p:nvPr>
        </p:nvSpPr>
        <p:spPr>
          <a:xfrm>
            <a:off x="11533457" y="6217959"/>
            <a:ext cx="1265296" cy="374203"/>
          </a:xfrm>
          <a:prstGeom prst="rect">
            <a:avLst/>
          </a:prstGeom>
        </p:spPr>
        <p:txBody>
          <a:bodyPr anchor="b"/>
          <a:lstStyle>
            <a:lvl1pPr>
              <a:defRPr sz="900" baseline="0">
                <a:solidFill>
                  <a:schemeClr val="bg2">
                    <a:lumMod val="50000"/>
                  </a:schemeClr>
                </a:solidFill>
              </a:defRPr>
            </a:lvl1pPr>
          </a:lstStyle>
          <a:p>
            <a:r>
              <a:rPr lang="nl-NL" dirty="0" smtClean="0"/>
              <a:t>/  </a:t>
            </a:r>
            <a:fld id="{F2E9D174-0365-514D-87EB-7B9BCF0B6465}" type="slidenum">
              <a:rPr lang="nl-NL" smtClean="0"/>
              <a:pPr/>
              <a:t>‹nr.›</a:t>
            </a:fld>
            <a:endParaRPr lang="nl-NL" dirty="0"/>
          </a:p>
        </p:txBody>
      </p:sp>
    </p:spTree>
    <p:extLst>
      <p:ext uri="{BB962C8B-B14F-4D97-AF65-F5344CB8AC3E}">
        <p14:creationId xmlns:p14="http://schemas.microsoft.com/office/powerpoint/2010/main" val="18223579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Titeldia">
    <p:spTree>
      <p:nvGrpSpPr>
        <p:cNvPr id="1" name=""/>
        <p:cNvGrpSpPr/>
        <p:nvPr/>
      </p:nvGrpSpPr>
      <p:grpSpPr>
        <a:xfrm>
          <a:off x="0" y="0"/>
          <a:ext cx="0" cy="0"/>
          <a:chOff x="0" y="0"/>
          <a:chExt cx="0" cy="0"/>
        </a:xfrm>
      </p:grpSpPr>
      <p:sp>
        <p:nvSpPr>
          <p:cNvPr id="7" name="Tijdelijke aanduiding voor dianummer 5"/>
          <p:cNvSpPr>
            <a:spLocks noGrp="1"/>
          </p:cNvSpPr>
          <p:nvPr>
            <p:ph type="sldNum" sz="quarter" idx="4"/>
          </p:nvPr>
        </p:nvSpPr>
        <p:spPr>
          <a:xfrm>
            <a:off x="11533457" y="6217961"/>
            <a:ext cx="1265296" cy="374203"/>
          </a:xfrm>
          <a:prstGeom prst="rect">
            <a:avLst/>
          </a:prstGeom>
        </p:spPr>
        <p:txBody>
          <a:bodyPr anchor="b"/>
          <a:lstStyle>
            <a:lvl1pPr>
              <a:defRPr sz="900" baseline="0">
                <a:solidFill>
                  <a:schemeClr val="bg2">
                    <a:lumMod val="50000"/>
                  </a:schemeClr>
                </a:solidFill>
              </a:defRPr>
            </a:lvl1pPr>
          </a:lstStyle>
          <a:p>
            <a:r>
              <a:rPr lang="nl-NL" dirty="0" smtClean="0">
                <a:solidFill>
                  <a:srgbClr val="E7E6E6">
                    <a:lumMod val="50000"/>
                  </a:srgbClr>
                </a:solidFill>
              </a:rPr>
              <a:t>/  </a:t>
            </a:r>
            <a:fld id="{F2E9D174-0365-514D-87EB-7B9BCF0B6465}" type="slidenum">
              <a:rPr lang="nl-NL" smtClean="0">
                <a:solidFill>
                  <a:srgbClr val="E7E6E6">
                    <a:lumMod val="50000"/>
                  </a:srgbClr>
                </a:solidFill>
              </a:rPr>
              <a:pPr/>
              <a:t>‹nr.›</a:t>
            </a:fld>
            <a:endParaRPr lang="nl-NL" dirty="0">
              <a:solidFill>
                <a:srgbClr val="E7E6E6">
                  <a:lumMod val="50000"/>
                </a:srgbClr>
              </a:solidFill>
            </a:endParaRPr>
          </a:p>
        </p:txBody>
      </p:sp>
      <p:sp>
        <p:nvSpPr>
          <p:cNvPr id="3" name="Tijdelijke aanduiding voor titel 1"/>
          <p:cNvSpPr txBox="1">
            <a:spLocks/>
          </p:cNvSpPr>
          <p:nvPr userDrawn="1"/>
        </p:nvSpPr>
        <p:spPr>
          <a:xfrm>
            <a:off x="1475653" y="170268"/>
            <a:ext cx="9878148" cy="186033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smtClean="0">
                <a:solidFill>
                  <a:srgbClr val="0087A5"/>
                </a:solidFill>
                <a:latin typeface="Arial" charset="0"/>
                <a:ea typeface="Arial" charset="0"/>
                <a:cs typeface="Arial" charset="0"/>
              </a:rPr>
              <a:t> </a:t>
            </a:r>
            <a:endParaRPr lang="nl-NL" b="1" dirty="0">
              <a:solidFill>
                <a:srgbClr val="0087A5"/>
              </a:solidFill>
              <a:latin typeface="Arial" charset="0"/>
              <a:ea typeface="Arial" charset="0"/>
              <a:cs typeface="Arial" charset="0"/>
            </a:endParaRPr>
          </a:p>
        </p:txBody>
      </p:sp>
      <p:sp>
        <p:nvSpPr>
          <p:cNvPr id="4" name="Tijdelijke aanduiding voor tekst 2"/>
          <p:cNvSpPr>
            <a:spLocks noGrp="1"/>
          </p:cNvSpPr>
          <p:nvPr>
            <p:ph idx="5"/>
          </p:nvPr>
        </p:nvSpPr>
        <p:spPr>
          <a:xfrm>
            <a:off x="1475653" y="2226091"/>
            <a:ext cx="9878148" cy="3649792"/>
          </a:xfrm>
          <a:prstGeom prst="rect">
            <a:avLst/>
          </a:prstGeom>
        </p:spPr>
        <p:txBody>
          <a:bodyPr vert="horz" lIns="91440" tIns="45720" rIns="91440" bIns="45720" rtlCol="0">
            <a:normAutofit/>
          </a:bodyPr>
          <a:lstStyle/>
          <a:p>
            <a:pPr marL="0" lvl="0" indent="0">
              <a:buFont typeface="Arial" charset="0"/>
              <a:buNone/>
            </a:pPr>
            <a:r>
              <a:rPr lang="nl-NL" sz="2400" b="1" i="0" dirty="0" smtClean="0">
                <a:solidFill>
                  <a:schemeClr val="tx1">
                    <a:lumMod val="65000"/>
                    <a:lumOff val="35000"/>
                  </a:schemeClr>
                </a:solidFill>
                <a:latin typeface="Arial" charset="0"/>
                <a:ea typeface="Arial" charset="0"/>
                <a:cs typeface="Arial" charset="0"/>
              </a:rPr>
              <a:t>Klikken om de tekststijl van het model te bewerken</a:t>
            </a:r>
          </a:p>
        </p:txBody>
      </p:sp>
    </p:spTree>
    <p:extLst>
      <p:ext uri="{BB962C8B-B14F-4D97-AF65-F5344CB8AC3E}">
        <p14:creationId xmlns:p14="http://schemas.microsoft.com/office/powerpoint/2010/main" val="1882176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Titeldia">
    <p:spTree>
      <p:nvGrpSpPr>
        <p:cNvPr id="1" name=""/>
        <p:cNvGrpSpPr/>
        <p:nvPr/>
      </p:nvGrpSpPr>
      <p:grpSpPr>
        <a:xfrm>
          <a:off x="0" y="0"/>
          <a:ext cx="0" cy="0"/>
          <a:chOff x="0" y="0"/>
          <a:chExt cx="0" cy="0"/>
        </a:xfrm>
      </p:grpSpPr>
      <p:sp>
        <p:nvSpPr>
          <p:cNvPr id="7" name="Tijdelijke aanduiding voor dianummer 5"/>
          <p:cNvSpPr>
            <a:spLocks noGrp="1"/>
          </p:cNvSpPr>
          <p:nvPr>
            <p:ph type="sldNum" sz="quarter" idx="4"/>
          </p:nvPr>
        </p:nvSpPr>
        <p:spPr>
          <a:xfrm>
            <a:off x="11533457" y="6217959"/>
            <a:ext cx="1265296" cy="374203"/>
          </a:xfrm>
          <a:prstGeom prst="rect">
            <a:avLst/>
          </a:prstGeom>
        </p:spPr>
        <p:txBody>
          <a:bodyPr anchor="b"/>
          <a:lstStyle>
            <a:lvl1pPr>
              <a:defRPr sz="900" baseline="0">
                <a:solidFill>
                  <a:schemeClr val="bg2">
                    <a:lumMod val="50000"/>
                  </a:schemeClr>
                </a:solidFill>
              </a:defRPr>
            </a:lvl1pPr>
          </a:lstStyle>
          <a:p>
            <a:r>
              <a:rPr lang="nl-NL" dirty="0" smtClean="0"/>
              <a:t>/  </a:t>
            </a:r>
            <a:fld id="{F2E9D174-0365-514D-87EB-7B9BCF0B6465}" type="slidenum">
              <a:rPr lang="nl-NL" smtClean="0"/>
              <a:pPr/>
              <a:t>‹nr.›</a:t>
            </a:fld>
            <a:endParaRPr lang="nl-NL" dirty="0"/>
          </a:p>
        </p:txBody>
      </p:sp>
      <p:sp>
        <p:nvSpPr>
          <p:cNvPr id="3" name="Tijdelijke aanduiding voor titel 1"/>
          <p:cNvSpPr txBox="1">
            <a:spLocks/>
          </p:cNvSpPr>
          <p:nvPr userDrawn="1"/>
        </p:nvSpPr>
        <p:spPr>
          <a:xfrm>
            <a:off x="1475652" y="170268"/>
            <a:ext cx="9878148" cy="186033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i="0" dirty="0" smtClean="0">
                <a:solidFill>
                  <a:srgbClr val="0087A5"/>
                </a:solidFill>
                <a:latin typeface="Arial" charset="0"/>
                <a:ea typeface="Arial" charset="0"/>
                <a:cs typeface="Arial" charset="0"/>
              </a:rPr>
              <a:t> </a:t>
            </a:r>
            <a:endParaRPr lang="nl-NL" b="1" i="0" dirty="0">
              <a:solidFill>
                <a:srgbClr val="0087A5"/>
              </a:solidFill>
              <a:latin typeface="Arial" charset="0"/>
              <a:ea typeface="Arial" charset="0"/>
              <a:cs typeface="Arial" charset="0"/>
            </a:endParaRPr>
          </a:p>
        </p:txBody>
      </p:sp>
      <p:sp>
        <p:nvSpPr>
          <p:cNvPr id="4" name="Tijdelijke aanduiding voor tekst 2"/>
          <p:cNvSpPr>
            <a:spLocks noGrp="1"/>
          </p:cNvSpPr>
          <p:nvPr>
            <p:ph idx="5"/>
          </p:nvPr>
        </p:nvSpPr>
        <p:spPr>
          <a:xfrm>
            <a:off x="1475652" y="2226091"/>
            <a:ext cx="9878148" cy="3649792"/>
          </a:xfrm>
          <a:prstGeom prst="rect">
            <a:avLst/>
          </a:prstGeom>
        </p:spPr>
        <p:txBody>
          <a:bodyPr vert="horz" lIns="91440" tIns="45720" rIns="91440" bIns="45720" rtlCol="0">
            <a:normAutofit/>
          </a:bodyPr>
          <a:lstStyle/>
          <a:p>
            <a:pPr marL="0" lvl="0" indent="0">
              <a:buFont typeface="Arial" charset="0"/>
              <a:buNone/>
            </a:pPr>
            <a:r>
              <a:rPr lang="nl-NL" sz="2400" b="1" i="0" dirty="0" smtClean="0">
                <a:solidFill>
                  <a:schemeClr val="tx1">
                    <a:lumMod val="65000"/>
                    <a:lumOff val="35000"/>
                  </a:schemeClr>
                </a:solidFill>
                <a:latin typeface="Arial" charset="0"/>
                <a:ea typeface="Arial" charset="0"/>
                <a:cs typeface="Arial" charset="0"/>
              </a:rPr>
              <a:t>Klikken om de tekststijl van het model te bewerken</a:t>
            </a:r>
          </a:p>
        </p:txBody>
      </p:sp>
    </p:spTree>
    <p:extLst>
      <p:ext uri="{BB962C8B-B14F-4D97-AF65-F5344CB8AC3E}">
        <p14:creationId xmlns:p14="http://schemas.microsoft.com/office/powerpoint/2010/main" val="277892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5_Titeldia">
    <p:spTree>
      <p:nvGrpSpPr>
        <p:cNvPr id="1" name=""/>
        <p:cNvGrpSpPr/>
        <p:nvPr/>
      </p:nvGrpSpPr>
      <p:grpSpPr>
        <a:xfrm>
          <a:off x="0" y="0"/>
          <a:ext cx="0" cy="0"/>
          <a:chOff x="0" y="0"/>
          <a:chExt cx="0" cy="0"/>
        </a:xfrm>
      </p:grpSpPr>
      <p:sp>
        <p:nvSpPr>
          <p:cNvPr id="7" name="Tijdelijke aanduiding voor dianummer 5"/>
          <p:cNvSpPr>
            <a:spLocks noGrp="1"/>
          </p:cNvSpPr>
          <p:nvPr>
            <p:ph type="sldNum" sz="quarter" idx="4"/>
          </p:nvPr>
        </p:nvSpPr>
        <p:spPr>
          <a:xfrm>
            <a:off x="11533457" y="6217959"/>
            <a:ext cx="1265296" cy="374203"/>
          </a:xfrm>
          <a:prstGeom prst="rect">
            <a:avLst/>
          </a:prstGeom>
        </p:spPr>
        <p:txBody>
          <a:bodyPr anchor="b"/>
          <a:lstStyle>
            <a:lvl1pPr>
              <a:defRPr sz="900" baseline="0">
                <a:solidFill>
                  <a:schemeClr val="bg2">
                    <a:lumMod val="50000"/>
                  </a:schemeClr>
                </a:solidFill>
              </a:defRPr>
            </a:lvl1pPr>
          </a:lstStyle>
          <a:p>
            <a:r>
              <a:rPr lang="nl-NL" dirty="0" smtClean="0">
                <a:solidFill>
                  <a:srgbClr val="E7E6E6">
                    <a:lumMod val="50000"/>
                  </a:srgbClr>
                </a:solidFill>
              </a:rPr>
              <a:t>/  </a:t>
            </a:r>
            <a:fld id="{F2E9D174-0365-514D-87EB-7B9BCF0B6465}" type="slidenum">
              <a:rPr lang="nl-NL" smtClean="0">
                <a:solidFill>
                  <a:srgbClr val="E7E6E6">
                    <a:lumMod val="50000"/>
                  </a:srgbClr>
                </a:solidFill>
              </a:rPr>
              <a:pPr/>
              <a:t>‹nr.›</a:t>
            </a:fld>
            <a:endParaRPr lang="nl-NL" dirty="0">
              <a:solidFill>
                <a:srgbClr val="E7E6E6">
                  <a:lumMod val="50000"/>
                </a:srgbClr>
              </a:solidFill>
            </a:endParaRPr>
          </a:p>
        </p:txBody>
      </p:sp>
    </p:spTree>
    <p:extLst>
      <p:ext uri="{BB962C8B-B14F-4D97-AF65-F5344CB8AC3E}">
        <p14:creationId xmlns:p14="http://schemas.microsoft.com/office/powerpoint/2010/main" val="30112926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7" name="Tijdelijke aanduiding voor dianummer 5"/>
          <p:cNvSpPr>
            <a:spLocks noGrp="1"/>
          </p:cNvSpPr>
          <p:nvPr>
            <p:ph type="sldNum" sz="quarter" idx="4"/>
          </p:nvPr>
        </p:nvSpPr>
        <p:spPr>
          <a:xfrm>
            <a:off x="11533457" y="6217959"/>
            <a:ext cx="1265296" cy="374203"/>
          </a:xfrm>
          <a:prstGeom prst="rect">
            <a:avLst/>
          </a:prstGeom>
        </p:spPr>
        <p:txBody>
          <a:bodyPr anchor="b"/>
          <a:lstStyle>
            <a:lvl1pPr>
              <a:defRPr sz="900" baseline="0">
                <a:solidFill>
                  <a:schemeClr val="bg2">
                    <a:lumMod val="50000"/>
                  </a:schemeClr>
                </a:solidFill>
              </a:defRPr>
            </a:lvl1pPr>
          </a:lstStyle>
          <a:p>
            <a:r>
              <a:rPr lang="nl-NL" dirty="0" smtClean="0"/>
              <a:t>/  </a:t>
            </a:r>
            <a:fld id="{F2E9D174-0365-514D-87EB-7B9BCF0B6465}" type="slidenum">
              <a:rPr lang="nl-NL" smtClean="0"/>
              <a:pPr/>
              <a:t>‹nr.›</a:t>
            </a:fld>
            <a:endParaRPr lang="nl-NL" dirty="0"/>
          </a:p>
        </p:txBody>
      </p:sp>
      <p:sp>
        <p:nvSpPr>
          <p:cNvPr id="8" name="Tijdelijke aanduiding voor titel 1"/>
          <p:cNvSpPr>
            <a:spLocks noGrp="1"/>
          </p:cNvSpPr>
          <p:nvPr>
            <p:ph type="title"/>
          </p:nvPr>
        </p:nvSpPr>
        <p:spPr>
          <a:xfrm>
            <a:off x="1475652" y="170268"/>
            <a:ext cx="9878148" cy="1860332"/>
          </a:xfrm>
          <a:prstGeom prst="rect">
            <a:avLst/>
          </a:prstGeom>
        </p:spPr>
        <p:txBody>
          <a:bodyPr vert="horz" lIns="91440" tIns="45720" rIns="91440" bIns="45720" rtlCol="0" anchor="b">
            <a:normAutofit/>
          </a:bodyPr>
          <a:lstStyle>
            <a:lvl1pPr>
              <a:defRPr>
                <a:solidFill>
                  <a:srgbClr val="0087A5"/>
                </a:solidFill>
              </a:defRPr>
            </a:lvl1pPr>
          </a:lstStyle>
          <a:p>
            <a:r>
              <a:rPr lang="nl-NL" dirty="0" smtClean="0"/>
              <a:t>Klikken om de titelstijl van het model</a:t>
            </a:r>
            <a:endParaRPr lang="nl-NL" dirty="0"/>
          </a:p>
        </p:txBody>
      </p:sp>
      <p:sp>
        <p:nvSpPr>
          <p:cNvPr id="9" name="Tijdelijke aanduiding voor tekst 2"/>
          <p:cNvSpPr>
            <a:spLocks noGrp="1"/>
          </p:cNvSpPr>
          <p:nvPr>
            <p:ph idx="1" hasCustomPrompt="1"/>
          </p:nvPr>
        </p:nvSpPr>
        <p:spPr>
          <a:xfrm>
            <a:off x="1475652" y="2226091"/>
            <a:ext cx="9878148" cy="3649792"/>
          </a:xfrm>
          <a:prstGeom prst="rect">
            <a:avLst/>
          </a:prstGeom>
        </p:spPr>
        <p:txBody>
          <a:bodyPr vert="horz" lIns="91440" tIns="45720" rIns="91440" bIns="45720" rtlCol="0">
            <a:normAutofit/>
          </a:bodyPr>
          <a:lstStyle>
            <a:lvl1pPr marL="0" indent="0">
              <a:buFont typeface="Arial" charset="0"/>
              <a:buNone/>
              <a:defRPr sz="1800">
                <a:solidFill>
                  <a:schemeClr val="bg1"/>
                </a:solidFill>
              </a:defRPr>
            </a:lvl1pPr>
          </a:lstStyle>
          <a:p>
            <a:pPr marL="0" lvl="0" indent="0">
              <a:buFont typeface="Arial" charset="0"/>
              <a:buNone/>
            </a:pPr>
            <a:r>
              <a:rPr lang="nl-NL" sz="2400" b="1" i="0" dirty="0" smtClean="0">
                <a:solidFill>
                  <a:schemeClr val="tx1">
                    <a:lumMod val="65000"/>
                    <a:lumOff val="35000"/>
                  </a:schemeClr>
                </a:solidFill>
                <a:latin typeface="Arial" charset="0"/>
                <a:ea typeface="Arial" charset="0"/>
                <a:cs typeface="Arial" charset="0"/>
              </a:rPr>
              <a:t>Klikken om de tekststijl van het model te bewerken</a:t>
            </a:r>
          </a:p>
        </p:txBody>
      </p:sp>
    </p:spTree>
    <p:extLst>
      <p:ext uri="{BB962C8B-B14F-4D97-AF65-F5344CB8AC3E}">
        <p14:creationId xmlns:p14="http://schemas.microsoft.com/office/powerpoint/2010/main" val="13055583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eldia">
    <p:spTree>
      <p:nvGrpSpPr>
        <p:cNvPr id="1" name=""/>
        <p:cNvGrpSpPr/>
        <p:nvPr/>
      </p:nvGrpSpPr>
      <p:grpSpPr>
        <a:xfrm>
          <a:off x="0" y="0"/>
          <a:ext cx="0" cy="0"/>
          <a:chOff x="0" y="0"/>
          <a:chExt cx="0" cy="0"/>
        </a:xfrm>
      </p:grpSpPr>
      <p:sp>
        <p:nvSpPr>
          <p:cNvPr id="7" name="Tijdelijke aanduiding voor dianummer 5"/>
          <p:cNvSpPr>
            <a:spLocks noGrp="1"/>
          </p:cNvSpPr>
          <p:nvPr>
            <p:ph type="sldNum" sz="quarter" idx="4"/>
          </p:nvPr>
        </p:nvSpPr>
        <p:spPr>
          <a:xfrm>
            <a:off x="11533457" y="6217959"/>
            <a:ext cx="1265296" cy="374203"/>
          </a:xfrm>
          <a:prstGeom prst="rect">
            <a:avLst/>
          </a:prstGeom>
        </p:spPr>
        <p:txBody>
          <a:bodyPr anchor="b"/>
          <a:lstStyle>
            <a:lvl1pPr>
              <a:defRPr sz="900" baseline="0">
                <a:solidFill>
                  <a:schemeClr val="bg2">
                    <a:lumMod val="50000"/>
                  </a:schemeClr>
                </a:solidFill>
              </a:defRPr>
            </a:lvl1pPr>
          </a:lstStyle>
          <a:p>
            <a:r>
              <a:rPr lang="nl-NL" dirty="0" smtClean="0"/>
              <a:t>/  </a:t>
            </a:r>
            <a:fld id="{F2E9D174-0365-514D-87EB-7B9BCF0B6465}" type="slidenum">
              <a:rPr lang="nl-NL" smtClean="0"/>
              <a:pPr/>
              <a:t>‹nr.›</a:t>
            </a:fld>
            <a:endParaRPr lang="nl-NL" dirty="0"/>
          </a:p>
        </p:txBody>
      </p:sp>
    </p:spTree>
    <p:extLst>
      <p:ext uri="{BB962C8B-B14F-4D97-AF65-F5344CB8AC3E}">
        <p14:creationId xmlns:p14="http://schemas.microsoft.com/office/powerpoint/2010/main" val="1116636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6" name="Tijdelijke aanduiding voor dianummer 5"/>
          <p:cNvSpPr>
            <a:spLocks noGrp="1"/>
          </p:cNvSpPr>
          <p:nvPr>
            <p:ph type="sldNum" sz="quarter" idx="4"/>
          </p:nvPr>
        </p:nvSpPr>
        <p:spPr>
          <a:xfrm>
            <a:off x="11533457" y="6217959"/>
            <a:ext cx="1265296" cy="374203"/>
          </a:xfrm>
          <a:prstGeom prst="rect">
            <a:avLst/>
          </a:prstGeom>
        </p:spPr>
        <p:txBody>
          <a:bodyPr anchor="b"/>
          <a:lstStyle>
            <a:lvl1pPr>
              <a:defRPr sz="900" baseline="0">
                <a:solidFill>
                  <a:schemeClr val="bg2">
                    <a:lumMod val="50000"/>
                  </a:schemeClr>
                </a:solidFill>
              </a:defRPr>
            </a:lvl1pPr>
          </a:lstStyle>
          <a:p>
            <a:r>
              <a:rPr lang="nl-NL" dirty="0" smtClean="0"/>
              <a:t>/  </a:t>
            </a:r>
            <a:fld id="{F2E9D174-0365-514D-87EB-7B9BCF0B6465}" type="slidenum">
              <a:rPr lang="nl-NL" smtClean="0"/>
              <a:pPr/>
              <a:t>‹nr.›</a:t>
            </a:fld>
            <a:endParaRPr lang="nl-NL" dirty="0"/>
          </a:p>
        </p:txBody>
      </p:sp>
      <p:sp>
        <p:nvSpPr>
          <p:cNvPr id="7" name="Tijdelijke aanduiding voor titel 1"/>
          <p:cNvSpPr>
            <a:spLocks noGrp="1"/>
          </p:cNvSpPr>
          <p:nvPr>
            <p:ph type="title"/>
          </p:nvPr>
        </p:nvSpPr>
        <p:spPr>
          <a:xfrm>
            <a:off x="1475652" y="2377440"/>
            <a:ext cx="9878148" cy="1860332"/>
          </a:xfrm>
          <a:prstGeom prst="rect">
            <a:avLst/>
          </a:prstGeom>
        </p:spPr>
        <p:txBody>
          <a:bodyPr vert="horz" lIns="91440" tIns="45720" rIns="91440" bIns="45720" rtlCol="0" anchor="t">
            <a:normAutofit/>
          </a:bodyPr>
          <a:lstStyle/>
          <a:p>
            <a:r>
              <a:rPr lang="nl-NL" dirty="0" smtClean="0"/>
              <a:t>Smart </a:t>
            </a:r>
            <a:r>
              <a:rPr lang="nl-NL" dirty="0" err="1" smtClean="0"/>
              <a:t>Mobility</a:t>
            </a:r>
            <a:endParaRPr lang="nl-NL" dirty="0"/>
          </a:p>
        </p:txBody>
      </p:sp>
      <p:sp>
        <p:nvSpPr>
          <p:cNvPr id="8" name="Tijdelijke aanduiding voor tekst 2"/>
          <p:cNvSpPr>
            <a:spLocks noGrp="1"/>
          </p:cNvSpPr>
          <p:nvPr>
            <p:ph idx="1"/>
          </p:nvPr>
        </p:nvSpPr>
        <p:spPr>
          <a:xfrm>
            <a:off x="1475652" y="781970"/>
            <a:ext cx="9878148" cy="1172954"/>
          </a:xfrm>
          <a:prstGeom prst="rect">
            <a:avLst/>
          </a:prstGeom>
        </p:spPr>
        <p:txBody>
          <a:bodyPr vert="horz" lIns="91440" tIns="45720" rIns="91440" bIns="45720" rtlCol="0" anchor="b">
            <a:normAutofit/>
          </a:bodyPr>
          <a:lstStyle>
            <a:lvl1pPr>
              <a:defRPr b="0"/>
            </a:lvl1pPr>
          </a:lstStyle>
          <a:p>
            <a:pPr lvl="0"/>
            <a:r>
              <a:rPr lang="nl-NL" dirty="0" smtClean="0"/>
              <a:t>ONDERWERP BINNEN SMART MOBILITY</a:t>
            </a:r>
            <a:endParaRPr lang="nl-NL" dirty="0"/>
          </a:p>
        </p:txBody>
      </p:sp>
    </p:spTree>
    <p:extLst>
      <p:ext uri="{BB962C8B-B14F-4D97-AF65-F5344CB8AC3E}">
        <p14:creationId xmlns:p14="http://schemas.microsoft.com/office/powerpoint/2010/main" val="1093682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7" name="Tijdelijke aanduiding voor titel 1"/>
          <p:cNvSpPr>
            <a:spLocks noGrp="1"/>
          </p:cNvSpPr>
          <p:nvPr>
            <p:ph type="title"/>
          </p:nvPr>
        </p:nvSpPr>
        <p:spPr>
          <a:xfrm>
            <a:off x="1475652" y="2377440"/>
            <a:ext cx="9878148" cy="1860332"/>
          </a:xfrm>
          <a:prstGeom prst="rect">
            <a:avLst/>
          </a:prstGeom>
        </p:spPr>
        <p:txBody>
          <a:bodyPr vert="horz" lIns="91440" tIns="45720" rIns="91440" bIns="45720" rtlCol="0" anchor="t">
            <a:normAutofit/>
          </a:bodyPr>
          <a:lstStyle/>
          <a:p>
            <a:r>
              <a:rPr lang="nl-NL" dirty="0" smtClean="0"/>
              <a:t>Fiets</a:t>
            </a:r>
            <a:endParaRPr lang="nl-NL" dirty="0"/>
          </a:p>
        </p:txBody>
      </p:sp>
      <p:sp>
        <p:nvSpPr>
          <p:cNvPr id="8" name="Tijdelijke aanduiding voor tekst 2"/>
          <p:cNvSpPr>
            <a:spLocks noGrp="1"/>
          </p:cNvSpPr>
          <p:nvPr>
            <p:ph idx="1"/>
          </p:nvPr>
        </p:nvSpPr>
        <p:spPr>
          <a:xfrm>
            <a:off x="1475652" y="781970"/>
            <a:ext cx="9878148" cy="1172954"/>
          </a:xfrm>
          <a:prstGeom prst="rect">
            <a:avLst/>
          </a:prstGeom>
        </p:spPr>
        <p:txBody>
          <a:bodyPr vert="horz" lIns="91440" tIns="45720" rIns="91440" bIns="45720" rtlCol="0" anchor="b">
            <a:normAutofit/>
          </a:bodyPr>
          <a:lstStyle>
            <a:lvl1pPr>
              <a:defRPr b="0"/>
            </a:lvl1pPr>
          </a:lstStyle>
          <a:p>
            <a:pPr lvl="0"/>
            <a:r>
              <a:rPr lang="nl-NL" dirty="0" smtClean="0"/>
              <a:t>ONDERWERP BINNEN THEMA FIETS</a:t>
            </a:r>
            <a:endParaRPr lang="nl-NL" dirty="0"/>
          </a:p>
        </p:txBody>
      </p:sp>
      <p:sp>
        <p:nvSpPr>
          <p:cNvPr id="9" name="Tijdelijke aanduiding voor dianummer 5"/>
          <p:cNvSpPr>
            <a:spLocks noGrp="1"/>
          </p:cNvSpPr>
          <p:nvPr>
            <p:ph type="sldNum" sz="quarter" idx="4"/>
          </p:nvPr>
        </p:nvSpPr>
        <p:spPr>
          <a:xfrm>
            <a:off x="11533457" y="6217959"/>
            <a:ext cx="1265296" cy="374203"/>
          </a:xfrm>
          <a:prstGeom prst="rect">
            <a:avLst/>
          </a:prstGeom>
        </p:spPr>
        <p:txBody>
          <a:bodyPr anchor="b"/>
          <a:lstStyle>
            <a:lvl1pPr>
              <a:defRPr sz="900" baseline="0">
                <a:solidFill>
                  <a:schemeClr val="bg2">
                    <a:lumMod val="50000"/>
                  </a:schemeClr>
                </a:solidFill>
              </a:defRPr>
            </a:lvl1pPr>
          </a:lstStyle>
          <a:p>
            <a:r>
              <a:rPr lang="nl-NL" dirty="0" smtClean="0"/>
              <a:t>/  </a:t>
            </a:r>
            <a:fld id="{F2E9D174-0365-514D-87EB-7B9BCF0B6465}" type="slidenum">
              <a:rPr lang="nl-NL" smtClean="0"/>
              <a:pPr/>
              <a:t>‹nr.›</a:t>
            </a:fld>
            <a:endParaRPr lang="nl-NL" dirty="0"/>
          </a:p>
        </p:txBody>
      </p:sp>
    </p:spTree>
    <p:extLst>
      <p:ext uri="{BB962C8B-B14F-4D97-AF65-F5344CB8AC3E}">
        <p14:creationId xmlns:p14="http://schemas.microsoft.com/office/powerpoint/2010/main" val="208970099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0.xml"/><Relationship Id="rId1" Type="http://schemas.openxmlformats.org/officeDocument/2006/relationships/slideLayout" Target="../slideLayouts/slideLayout14.xml"/><Relationship Id="rId4" Type="http://schemas.openxmlformats.org/officeDocument/2006/relationships/image" Target="../media/image2.emf"/></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5" Type="http://schemas.openxmlformats.org/officeDocument/2006/relationships/image" Target="../media/image2.emf"/><Relationship Id="rId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image" Target="../media/image2.emf"/><Relationship Id="rId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7.xml"/><Relationship Id="rId1" Type="http://schemas.openxmlformats.org/officeDocument/2006/relationships/slideLayout" Target="../slideLayouts/slideLayout6.xml"/><Relationship Id="rId5" Type="http://schemas.openxmlformats.org/officeDocument/2006/relationships/image" Target="../media/image2.emf"/><Relationship Id="rId4" Type="http://schemas.openxmlformats.org/officeDocument/2006/relationships/image" Target="../media/image1.jp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4.xml"/><Relationship Id="rId1" Type="http://schemas.openxmlformats.org/officeDocument/2006/relationships/slideLayout" Target="../slideLayouts/slideLayout8.xml"/><Relationship Id="rId5" Type="http://schemas.openxmlformats.org/officeDocument/2006/relationships/image" Target="../media/image3.emf"/><Relationship Id="rId4" Type="http://schemas.openxmlformats.org/officeDocument/2006/relationships/image" Target="../media/image2.emf"/></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5.xml"/><Relationship Id="rId1" Type="http://schemas.openxmlformats.org/officeDocument/2006/relationships/slideLayout" Target="../slideLayouts/slideLayout9.xml"/><Relationship Id="rId5" Type="http://schemas.openxmlformats.org/officeDocument/2006/relationships/image" Target="../media/image4.emf"/><Relationship Id="rId4" Type="http://schemas.openxmlformats.org/officeDocument/2006/relationships/image" Target="../media/image2.emf"/></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6.xml"/><Relationship Id="rId1" Type="http://schemas.openxmlformats.org/officeDocument/2006/relationships/slideLayout" Target="../slideLayouts/slideLayout10.xml"/><Relationship Id="rId5" Type="http://schemas.openxmlformats.org/officeDocument/2006/relationships/image" Target="../media/image5.emf"/><Relationship Id="rId4" Type="http://schemas.openxmlformats.org/officeDocument/2006/relationships/image" Target="../media/image2.emf"/></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7.xml"/><Relationship Id="rId1" Type="http://schemas.openxmlformats.org/officeDocument/2006/relationships/slideLayout" Target="../slideLayouts/slideLayout11.xml"/><Relationship Id="rId5" Type="http://schemas.openxmlformats.org/officeDocument/2006/relationships/image" Target="../media/image6.emf"/><Relationship Id="rId4" Type="http://schemas.openxmlformats.org/officeDocument/2006/relationships/image" Target="../media/image2.emf"/></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8.xml"/><Relationship Id="rId1" Type="http://schemas.openxmlformats.org/officeDocument/2006/relationships/slideLayout" Target="../slideLayouts/slideLayout12.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9.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hthoek 7"/>
          <p:cNvSpPr/>
          <p:nvPr userDrawn="1"/>
        </p:nvSpPr>
        <p:spPr>
          <a:xfrm flipV="1">
            <a:off x="0" y="4747562"/>
            <a:ext cx="12192000" cy="21104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 name="Afbeelding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83894" y="4490013"/>
            <a:ext cx="5563209" cy="2367987"/>
          </a:xfrm>
          <a:prstGeom prst="rect">
            <a:avLst/>
          </a:prstGeom>
        </p:spPr>
      </p:pic>
      <p:sp>
        <p:nvSpPr>
          <p:cNvPr id="9" name="Rechthoek 8"/>
          <p:cNvSpPr/>
          <p:nvPr userDrawn="1"/>
        </p:nvSpPr>
        <p:spPr>
          <a:xfrm>
            <a:off x="0" y="1"/>
            <a:ext cx="12192000" cy="4747564"/>
          </a:xfrm>
          <a:prstGeom prst="rect">
            <a:avLst/>
          </a:prstGeom>
          <a:gradFill>
            <a:gsLst>
              <a:gs pos="100000">
                <a:srgbClr val="4BA45E"/>
              </a:gs>
              <a:gs pos="0">
                <a:srgbClr val="0087A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ijdelijke aanduiding voor titel 1"/>
          <p:cNvSpPr>
            <a:spLocks noGrp="1"/>
          </p:cNvSpPr>
          <p:nvPr>
            <p:ph type="title"/>
          </p:nvPr>
        </p:nvSpPr>
        <p:spPr>
          <a:xfrm>
            <a:off x="1475652" y="2377440"/>
            <a:ext cx="9878148" cy="1860332"/>
          </a:xfrm>
          <a:prstGeom prst="rect">
            <a:avLst/>
          </a:prstGeom>
        </p:spPr>
        <p:txBody>
          <a:bodyPr vert="horz" lIns="91440" tIns="45720" rIns="91440" bIns="45720" rtlCol="0" anchor="t">
            <a:normAutofit/>
          </a:bodyPr>
          <a:lstStyle/>
          <a:p>
            <a:r>
              <a:rPr lang="nl-NL" dirty="0" smtClean="0"/>
              <a:t>Samen voor een </a:t>
            </a:r>
            <a:br>
              <a:rPr lang="nl-NL" dirty="0" smtClean="0"/>
            </a:br>
            <a:r>
              <a:rPr lang="nl-NL" dirty="0" smtClean="0"/>
              <a:t>duurzaam bereikbaar</a:t>
            </a:r>
            <a:br>
              <a:rPr lang="nl-NL" dirty="0" smtClean="0"/>
            </a:br>
            <a:r>
              <a:rPr lang="nl-NL" dirty="0" smtClean="0"/>
              <a:t>Zuidoost-Brabant</a:t>
            </a:r>
            <a:endParaRPr lang="nl-NL" dirty="0"/>
          </a:p>
        </p:txBody>
      </p:sp>
      <p:sp>
        <p:nvSpPr>
          <p:cNvPr id="12" name="Tijdelijke aanduiding voor tekst 2"/>
          <p:cNvSpPr>
            <a:spLocks noGrp="1"/>
          </p:cNvSpPr>
          <p:nvPr>
            <p:ph type="body" idx="1"/>
          </p:nvPr>
        </p:nvSpPr>
        <p:spPr>
          <a:xfrm>
            <a:off x="1475652" y="781970"/>
            <a:ext cx="9878148" cy="1172954"/>
          </a:xfrm>
          <a:prstGeom prst="rect">
            <a:avLst/>
          </a:prstGeom>
        </p:spPr>
        <p:txBody>
          <a:bodyPr vert="horz" lIns="91440" tIns="45720" rIns="91440" bIns="45720" rtlCol="0" anchor="b">
            <a:normAutofit/>
          </a:bodyPr>
          <a:lstStyle/>
          <a:p>
            <a:pPr lvl="0"/>
            <a:r>
              <a:rPr lang="nl-NL" dirty="0" smtClean="0"/>
              <a:t>BEREIKBAARHEIDSAGENDA</a:t>
            </a:r>
          </a:p>
          <a:p>
            <a:pPr lvl="0"/>
            <a:r>
              <a:rPr lang="nl-NL" dirty="0" smtClean="0"/>
              <a:t>ZUIDOOST-BRABANT</a:t>
            </a:r>
            <a:endParaRPr lang="nl-NL" dirty="0"/>
          </a:p>
        </p:txBody>
      </p:sp>
    </p:spTree>
    <p:extLst>
      <p:ext uri="{BB962C8B-B14F-4D97-AF65-F5344CB8AC3E}">
        <p14:creationId xmlns:p14="http://schemas.microsoft.com/office/powerpoint/2010/main" val="1316246413"/>
      </p:ext>
    </p:extLst>
  </p:cSld>
  <p:clrMap bg1="lt1" tx1="dk1" bg2="lt2" tx2="dk2" accent1="accent1" accent2="accent2" accent3="accent3" accent4="accent4" accent5="accent5" accent6="accent6" hlink="hlink" folHlink="folHlink"/>
  <p:sldLayoutIdLst>
    <p:sldLayoutId id="2147483688" r:id="rId1"/>
    <p:sldLayoutId id="2147483735" r:id="rId2"/>
    <p:sldLayoutId id="2147483759" r:id="rId3"/>
  </p:sldLayoutIdLst>
  <p:txStyles>
    <p:titleStyle>
      <a:lvl1pPr algn="l" defTabSz="914400" rtl="0" eaLnBrk="1" latinLnBrk="0" hangingPunct="1">
        <a:lnSpc>
          <a:spcPct val="90000"/>
        </a:lnSpc>
        <a:spcBef>
          <a:spcPct val="0"/>
        </a:spcBef>
        <a:buNone/>
        <a:defRPr sz="4400" b="1" i="0" kern="1200" baseline="0">
          <a:solidFill>
            <a:schemeClr val="bg1"/>
          </a:solidFill>
          <a:latin typeface="Arial" charset="0"/>
          <a:ea typeface="Arial" charset="0"/>
          <a:cs typeface="Arial" charset="0"/>
        </a:defRPr>
      </a:lvl1pPr>
    </p:titleStyle>
    <p:bodyStyle>
      <a:lvl1pPr marL="0" indent="0" algn="l" defTabSz="914400" rtl="0" eaLnBrk="1" latinLnBrk="0" hangingPunct="1">
        <a:lnSpc>
          <a:spcPts val="1600"/>
        </a:lnSpc>
        <a:spcBef>
          <a:spcPts val="1000"/>
        </a:spcBef>
        <a:buFont typeface="Arial"/>
        <a:buNone/>
        <a:defRPr sz="2000" b="0" i="0" kern="1200">
          <a:solidFill>
            <a:schemeClr val="bg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Afbeelding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5682" y="5875883"/>
            <a:ext cx="2089107" cy="889231"/>
          </a:xfrm>
          <a:prstGeom prst="rect">
            <a:avLst/>
          </a:prstGeom>
        </p:spPr>
      </p:pic>
      <p:sp>
        <p:nvSpPr>
          <p:cNvPr id="11" name="Rechthoek 10"/>
          <p:cNvSpPr/>
          <p:nvPr userDrawn="1"/>
        </p:nvSpPr>
        <p:spPr>
          <a:xfrm>
            <a:off x="0" y="5713171"/>
            <a:ext cx="12192000" cy="214662"/>
          </a:xfrm>
          <a:prstGeom prst="rect">
            <a:avLst/>
          </a:prstGeom>
          <a:gradFill>
            <a:gsLst>
              <a:gs pos="0">
                <a:schemeClr val="accent1">
                  <a:lumMod val="0"/>
                  <a:lumOff val="100000"/>
                  <a:alpha val="0"/>
                </a:schemeClr>
              </a:gs>
              <a:gs pos="100000">
                <a:schemeClr val="tx1">
                  <a:alpha val="10000"/>
                  <a:lumMod val="10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endParaRPr>
          </a:p>
        </p:txBody>
      </p:sp>
      <p:pic>
        <p:nvPicPr>
          <p:cNvPr id="12" name="Afbeelding 11"/>
          <p:cNvPicPr>
            <a:picLocks noChangeAspect="1"/>
          </p:cNvPicPr>
          <p:nvPr userDrawn="1"/>
        </p:nvPicPr>
        <p:blipFill>
          <a:blip r:embed="rId4"/>
          <a:stretch>
            <a:fillRect/>
          </a:stretch>
        </p:blipFill>
        <p:spPr>
          <a:xfrm>
            <a:off x="10480274" y="6428480"/>
            <a:ext cx="838963" cy="113235"/>
          </a:xfrm>
          <a:prstGeom prst="rect">
            <a:avLst/>
          </a:prstGeom>
        </p:spPr>
      </p:pic>
      <p:sp>
        <p:nvSpPr>
          <p:cNvPr id="13" name="Tijdelijke aanduiding voor dianummer 5"/>
          <p:cNvSpPr>
            <a:spLocks noGrp="1"/>
          </p:cNvSpPr>
          <p:nvPr>
            <p:ph type="sldNum" sz="quarter" idx="4"/>
          </p:nvPr>
        </p:nvSpPr>
        <p:spPr>
          <a:xfrm>
            <a:off x="11533457" y="6217959"/>
            <a:ext cx="1265296" cy="374203"/>
          </a:xfrm>
          <a:prstGeom prst="rect">
            <a:avLst/>
          </a:prstGeom>
        </p:spPr>
        <p:txBody>
          <a:bodyPr anchor="b"/>
          <a:lstStyle>
            <a:lvl1pPr>
              <a:defRPr sz="900" baseline="0">
                <a:solidFill>
                  <a:schemeClr val="bg2">
                    <a:lumMod val="50000"/>
                  </a:schemeClr>
                </a:solidFill>
              </a:defRPr>
            </a:lvl1pPr>
          </a:lstStyle>
          <a:p>
            <a:r>
              <a:rPr lang="nl-NL" dirty="0" smtClean="0">
                <a:solidFill>
                  <a:srgbClr val="E7E6E6">
                    <a:lumMod val="50000"/>
                  </a:srgbClr>
                </a:solidFill>
              </a:rPr>
              <a:t>/  </a:t>
            </a:r>
            <a:fld id="{F2E9D174-0365-514D-87EB-7B9BCF0B6465}" type="slidenum">
              <a:rPr lang="nl-NL" smtClean="0">
                <a:solidFill>
                  <a:srgbClr val="E7E6E6">
                    <a:lumMod val="50000"/>
                  </a:srgbClr>
                </a:solidFill>
              </a:rPr>
              <a:pPr/>
              <a:t>‹nr.›</a:t>
            </a:fld>
            <a:endParaRPr lang="nl-NL" dirty="0">
              <a:solidFill>
                <a:srgbClr val="E7E6E6">
                  <a:lumMod val="50000"/>
                </a:srgbClr>
              </a:solidFill>
            </a:endParaRPr>
          </a:p>
        </p:txBody>
      </p:sp>
    </p:spTree>
    <p:extLst>
      <p:ext uri="{BB962C8B-B14F-4D97-AF65-F5344CB8AC3E}">
        <p14:creationId xmlns:p14="http://schemas.microsoft.com/office/powerpoint/2010/main" val="3455987413"/>
      </p:ext>
    </p:extLst>
  </p:cSld>
  <p:clrMap bg1="lt1" tx1="dk1" bg2="lt2" tx2="dk2" accent1="accent1" accent2="accent2" accent3="accent3" accent4="accent4" accent5="accent5" accent6="accent6" hlink="hlink" folHlink="folHlink"/>
  <p:sldLayoutIdLst>
    <p:sldLayoutId id="214748376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Afbeelding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5682" y="5875883"/>
            <a:ext cx="2089107" cy="889231"/>
          </a:xfrm>
          <a:prstGeom prst="rect">
            <a:avLst/>
          </a:prstGeom>
        </p:spPr>
      </p:pic>
      <p:sp>
        <p:nvSpPr>
          <p:cNvPr id="11" name="Rechthoek 10"/>
          <p:cNvSpPr/>
          <p:nvPr userDrawn="1"/>
        </p:nvSpPr>
        <p:spPr>
          <a:xfrm>
            <a:off x="0" y="5713171"/>
            <a:ext cx="12192000" cy="214662"/>
          </a:xfrm>
          <a:prstGeom prst="rect">
            <a:avLst/>
          </a:prstGeom>
          <a:gradFill>
            <a:gsLst>
              <a:gs pos="0">
                <a:schemeClr val="accent1">
                  <a:lumMod val="0"/>
                  <a:lumOff val="100000"/>
                  <a:alpha val="0"/>
                </a:schemeClr>
              </a:gs>
              <a:gs pos="100000">
                <a:schemeClr val="tx1">
                  <a:alpha val="10000"/>
                  <a:lumMod val="10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endParaRPr>
          </a:p>
        </p:txBody>
      </p:sp>
      <p:pic>
        <p:nvPicPr>
          <p:cNvPr id="12" name="Afbeelding 11"/>
          <p:cNvPicPr>
            <a:picLocks noChangeAspect="1"/>
          </p:cNvPicPr>
          <p:nvPr userDrawn="1"/>
        </p:nvPicPr>
        <p:blipFill>
          <a:blip r:embed="rId5"/>
          <a:stretch>
            <a:fillRect/>
          </a:stretch>
        </p:blipFill>
        <p:spPr>
          <a:xfrm>
            <a:off x="10480274" y="6428480"/>
            <a:ext cx="838963" cy="113235"/>
          </a:xfrm>
          <a:prstGeom prst="rect">
            <a:avLst/>
          </a:prstGeom>
        </p:spPr>
      </p:pic>
      <p:sp>
        <p:nvSpPr>
          <p:cNvPr id="13" name="Tijdelijke aanduiding voor dianummer 5"/>
          <p:cNvSpPr>
            <a:spLocks noGrp="1"/>
          </p:cNvSpPr>
          <p:nvPr>
            <p:ph type="sldNum" sz="quarter" idx="4"/>
          </p:nvPr>
        </p:nvSpPr>
        <p:spPr>
          <a:xfrm>
            <a:off x="11533457" y="6217959"/>
            <a:ext cx="1265296" cy="374203"/>
          </a:xfrm>
          <a:prstGeom prst="rect">
            <a:avLst/>
          </a:prstGeom>
        </p:spPr>
        <p:txBody>
          <a:bodyPr anchor="b"/>
          <a:lstStyle>
            <a:lvl1pPr>
              <a:defRPr sz="900" baseline="0">
                <a:solidFill>
                  <a:schemeClr val="bg2">
                    <a:lumMod val="50000"/>
                  </a:schemeClr>
                </a:solidFill>
              </a:defRPr>
            </a:lvl1pPr>
          </a:lstStyle>
          <a:p>
            <a:r>
              <a:rPr lang="nl-NL" dirty="0" smtClean="0">
                <a:solidFill>
                  <a:srgbClr val="E7E6E6">
                    <a:lumMod val="50000"/>
                  </a:srgbClr>
                </a:solidFill>
              </a:rPr>
              <a:t>/  </a:t>
            </a:r>
            <a:fld id="{F2E9D174-0365-514D-87EB-7B9BCF0B6465}" type="slidenum">
              <a:rPr lang="nl-NL" smtClean="0">
                <a:solidFill>
                  <a:srgbClr val="E7E6E6">
                    <a:lumMod val="50000"/>
                  </a:srgbClr>
                </a:solidFill>
              </a:rPr>
              <a:pPr/>
              <a:t>‹nr.›</a:t>
            </a:fld>
            <a:endParaRPr lang="nl-NL" dirty="0">
              <a:solidFill>
                <a:srgbClr val="E7E6E6">
                  <a:lumMod val="50000"/>
                </a:srgbClr>
              </a:solidFill>
            </a:endParaRPr>
          </a:p>
        </p:txBody>
      </p:sp>
    </p:spTree>
    <p:extLst>
      <p:ext uri="{BB962C8B-B14F-4D97-AF65-F5344CB8AC3E}">
        <p14:creationId xmlns:p14="http://schemas.microsoft.com/office/powerpoint/2010/main" val="894844171"/>
      </p:ext>
    </p:extLst>
  </p:cSld>
  <p:clrMap bg1="lt1" tx1="dk1" bg2="lt2" tx2="dk2" accent1="accent1" accent2="accent2" accent3="accent3" accent4="accent4" accent5="accent5" accent6="accent6" hlink="hlink" folHlink="folHlink"/>
  <p:sldLayoutIdLst>
    <p:sldLayoutId id="2147483772" r:id="rId1"/>
    <p:sldLayoutId id="214748377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Afbeelding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5682" y="5875883"/>
            <a:ext cx="2089107" cy="889231"/>
          </a:xfrm>
          <a:prstGeom prst="rect">
            <a:avLst/>
          </a:prstGeom>
        </p:spPr>
      </p:pic>
      <p:sp>
        <p:nvSpPr>
          <p:cNvPr id="11" name="Rechthoek 10"/>
          <p:cNvSpPr/>
          <p:nvPr userDrawn="1"/>
        </p:nvSpPr>
        <p:spPr>
          <a:xfrm>
            <a:off x="0" y="5713171"/>
            <a:ext cx="12192000" cy="214662"/>
          </a:xfrm>
          <a:prstGeom prst="rect">
            <a:avLst/>
          </a:prstGeom>
          <a:gradFill>
            <a:gsLst>
              <a:gs pos="0">
                <a:schemeClr val="accent1">
                  <a:lumMod val="0"/>
                  <a:lumOff val="100000"/>
                  <a:alpha val="0"/>
                </a:schemeClr>
              </a:gs>
              <a:gs pos="100000">
                <a:schemeClr val="tx1">
                  <a:alpha val="10000"/>
                  <a:lumMod val="10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2" name="Afbeelding 11"/>
          <p:cNvPicPr>
            <a:picLocks noChangeAspect="1"/>
          </p:cNvPicPr>
          <p:nvPr userDrawn="1"/>
        </p:nvPicPr>
        <p:blipFill>
          <a:blip r:embed="rId5"/>
          <a:stretch>
            <a:fillRect/>
          </a:stretch>
        </p:blipFill>
        <p:spPr>
          <a:xfrm>
            <a:off x="10480274" y="6428480"/>
            <a:ext cx="838963" cy="113235"/>
          </a:xfrm>
          <a:prstGeom prst="rect">
            <a:avLst/>
          </a:prstGeom>
        </p:spPr>
      </p:pic>
      <p:sp>
        <p:nvSpPr>
          <p:cNvPr id="13" name="Tijdelijke aanduiding voor dianummer 5"/>
          <p:cNvSpPr>
            <a:spLocks noGrp="1"/>
          </p:cNvSpPr>
          <p:nvPr>
            <p:ph type="sldNum" sz="quarter" idx="4"/>
          </p:nvPr>
        </p:nvSpPr>
        <p:spPr>
          <a:xfrm>
            <a:off x="11533457" y="6217959"/>
            <a:ext cx="1265296" cy="374203"/>
          </a:xfrm>
          <a:prstGeom prst="rect">
            <a:avLst/>
          </a:prstGeom>
        </p:spPr>
        <p:txBody>
          <a:bodyPr anchor="b"/>
          <a:lstStyle>
            <a:lvl1pPr>
              <a:defRPr sz="900" baseline="0">
                <a:solidFill>
                  <a:schemeClr val="bg2">
                    <a:lumMod val="50000"/>
                  </a:schemeClr>
                </a:solidFill>
              </a:defRPr>
            </a:lvl1pPr>
          </a:lstStyle>
          <a:p>
            <a:r>
              <a:rPr lang="nl-NL" dirty="0" smtClean="0"/>
              <a:t>/  </a:t>
            </a:r>
            <a:fld id="{F2E9D174-0365-514D-87EB-7B9BCF0B6465}" type="slidenum">
              <a:rPr lang="nl-NL" smtClean="0"/>
              <a:pPr/>
              <a:t>‹nr.›</a:t>
            </a:fld>
            <a:endParaRPr lang="nl-NL" dirty="0"/>
          </a:p>
        </p:txBody>
      </p:sp>
    </p:spTree>
    <p:extLst>
      <p:ext uri="{BB962C8B-B14F-4D97-AF65-F5344CB8AC3E}">
        <p14:creationId xmlns:p14="http://schemas.microsoft.com/office/powerpoint/2010/main" val="291963344"/>
      </p:ext>
    </p:extLst>
  </p:cSld>
  <p:clrMap bg1="lt1" tx1="dk1" bg2="lt2" tx2="dk2" accent1="accent1" accent2="accent2" accent3="accent3" accent4="accent4" accent5="accent5" accent6="accent6" hlink="hlink" folHlink="folHlink"/>
  <p:sldLayoutIdLst>
    <p:sldLayoutId id="2147483734" r:id="rId1"/>
    <p:sldLayoutId id="214748377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Afbeelding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5682" y="5875883"/>
            <a:ext cx="2089107" cy="889231"/>
          </a:xfrm>
          <a:prstGeom prst="rect">
            <a:avLst/>
          </a:prstGeom>
        </p:spPr>
      </p:pic>
      <p:pic>
        <p:nvPicPr>
          <p:cNvPr id="10" name="Afbeelding 9"/>
          <p:cNvPicPr>
            <a:picLocks noChangeAspect="1"/>
          </p:cNvPicPr>
          <p:nvPr userDrawn="1"/>
        </p:nvPicPr>
        <p:blipFill>
          <a:blip r:embed="rId5"/>
          <a:stretch>
            <a:fillRect/>
          </a:stretch>
        </p:blipFill>
        <p:spPr>
          <a:xfrm>
            <a:off x="10480274" y="6428480"/>
            <a:ext cx="838963" cy="113235"/>
          </a:xfrm>
          <a:prstGeom prst="rect">
            <a:avLst/>
          </a:prstGeom>
        </p:spPr>
      </p:pic>
      <p:sp>
        <p:nvSpPr>
          <p:cNvPr id="13" name="Tijdelijke aanduiding voor dianummer 5"/>
          <p:cNvSpPr>
            <a:spLocks noGrp="1"/>
          </p:cNvSpPr>
          <p:nvPr>
            <p:ph type="sldNum" sz="quarter" idx="4"/>
          </p:nvPr>
        </p:nvSpPr>
        <p:spPr>
          <a:xfrm>
            <a:off x="11533457" y="6217959"/>
            <a:ext cx="1265296" cy="374203"/>
          </a:xfrm>
          <a:prstGeom prst="rect">
            <a:avLst/>
          </a:prstGeom>
        </p:spPr>
        <p:txBody>
          <a:bodyPr anchor="b"/>
          <a:lstStyle>
            <a:lvl1pPr>
              <a:defRPr sz="900" baseline="0">
                <a:solidFill>
                  <a:schemeClr val="bg2">
                    <a:lumMod val="50000"/>
                  </a:schemeClr>
                </a:solidFill>
              </a:defRPr>
            </a:lvl1pPr>
          </a:lstStyle>
          <a:p>
            <a:r>
              <a:rPr lang="nl-NL" dirty="0" smtClean="0"/>
              <a:t>/  </a:t>
            </a:r>
            <a:fld id="{F2E9D174-0365-514D-87EB-7B9BCF0B6465}" type="slidenum">
              <a:rPr lang="nl-NL" smtClean="0"/>
              <a:pPr/>
              <a:t>‹nr.›</a:t>
            </a:fld>
            <a:endParaRPr lang="nl-NL" dirty="0"/>
          </a:p>
        </p:txBody>
      </p:sp>
      <p:sp>
        <p:nvSpPr>
          <p:cNvPr id="8" name="Rechthoek 7"/>
          <p:cNvSpPr/>
          <p:nvPr userDrawn="1"/>
        </p:nvSpPr>
        <p:spPr>
          <a:xfrm rot="10800000">
            <a:off x="0" y="-1"/>
            <a:ext cx="12192000" cy="592783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217956086"/>
      </p:ext>
    </p:extLst>
  </p:cSld>
  <p:clrMap bg1="lt1" tx1="dk1" bg2="lt2" tx2="dk2" accent1="accent1" accent2="accent2" accent3="accent3" accent4="accent4" accent5="accent5" accent6="accent6" hlink="hlink" folHlink="folHlink"/>
  <p:sldLayoutIdLst>
    <p:sldLayoutId id="2147483662" r:id="rId1"/>
    <p:sldLayoutId id="2147483707" r:id="rId2"/>
  </p:sldLayoutIdLst>
  <p:txStyles>
    <p:titleStyle>
      <a:lvl1pPr algn="l" defTabSz="914400" rtl="0" eaLnBrk="1" latinLnBrk="0" hangingPunct="1">
        <a:lnSpc>
          <a:spcPct val="90000"/>
        </a:lnSpc>
        <a:spcBef>
          <a:spcPct val="0"/>
        </a:spcBef>
        <a:buNone/>
        <a:defRPr sz="4400" b="1" i="0" kern="1200">
          <a:solidFill>
            <a:schemeClr val="bg1"/>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Afbeelding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5682" y="5875883"/>
            <a:ext cx="2089107" cy="889231"/>
          </a:xfrm>
          <a:prstGeom prst="rect">
            <a:avLst/>
          </a:prstGeom>
        </p:spPr>
      </p:pic>
      <p:sp>
        <p:nvSpPr>
          <p:cNvPr id="8" name="Rechthoek 7"/>
          <p:cNvSpPr/>
          <p:nvPr userDrawn="1"/>
        </p:nvSpPr>
        <p:spPr>
          <a:xfrm>
            <a:off x="0" y="0"/>
            <a:ext cx="12192000" cy="5927833"/>
          </a:xfrm>
          <a:prstGeom prst="rect">
            <a:avLst/>
          </a:prstGeom>
          <a:solidFill>
            <a:srgbClr val="A68A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ijdelijke aanduiding voor titel 1"/>
          <p:cNvSpPr>
            <a:spLocks noGrp="1"/>
          </p:cNvSpPr>
          <p:nvPr>
            <p:ph type="title"/>
          </p:nvPr>
        </p:nvSpPr>
        <p:spPr>
          <a:xfrm>
            <a:off x="1475652" y="2377440"/>
            <a:ext cx="9878148" cy="1860332"/>
          </a:xfrm>
          <a:prstGeom prst="rect">
            <a:avLst/>
          </a:prstGeom>
        </p:spPr>
        <p:txBody>
          <a:bodyPr vert="horz" lIns="91440" tIns="45720" rIns="91440" bIns="45720" rtlCol="0" anchor="t">
            <a:normAutofit/>
          </a:bodyPr>
          <a:lstStyle/>
          <a:p>
            <a:r>
              <a:rPr lang="nl-NL" dirty="0" smtClean="0"/>
              <a:t>Smart </a:t>
            </a:r>
            <a:r>
              <a:rPr lang="nl-NL" dirty="0" err="1" smtClean="0"/>
              <a:t>Mobility</a:t>
            </a:r>
            <a:endParaRPr lang="nl-NL" dirty="0"/>
          </a:p>
        </p:txBody>
      </p:sp>
      <p:sp>
        <p:nvSpPr>
          <p:cNvPr id="10" name="Tijdelijke aanduiding voor tekst 2"/>
          <p:cNvSpPr>
            <a:spLocks noGrp="1"/>
          </p:cNvSpPr>
          <p:nvPr>
            <p:ph type="body" idx="1"/>
          </p:nvPr>
        </p:nvSpPr>
        <p:spPr>
          <a:xfrm>
            <a:off x="1475652" y="781970"/>
            <a:ext cx="9878148" cy="1172954"/>
          </a:xfrm>
          <a:prstGeom prst="rect">
            <a:avLst/>
          </a:prstGeom>
        </p:spPr>
        <p:txBody>
          <a:bodyPr vert="horz" lIns="91440" tIns="45720" rIns="91440" bIns="45720" rtlCol="0" anchor="b">
            <a:normAutofit/>
          </a:bodyPr>
          <a:lstStyle/>
          <a:p>
            <a:pPr lvl="0"/>
            <a:r>
              <a:rPr lang="nl-NL" dirty="0" smtClean="0"/>
              <a:t>ONDERWERP BINNEN </a:t>
            </a:r>
          </a:p>
          <a:p>
            <a:pPr lvl="0"/>
            <a:r>
              <a:rPr lang="nl-NL" dirty="0" smtClean="0"/>
              <a:t>SMART MOBILITY</a:t>
            </a:r>
            <a:endParaRPr lang="nl-NL" dirty="0"/>
          </a:p>
        </p:txBody>
      </p:sp>
      <p:pic>
        <p:nvPicPr>
          <p:cNvPr id="11" name="Afbeelding 10"/>
          <p:cNvPicPr>
            <a:picLocks noChangeAspect="1"/>
          </p:cNvPicPr>
          <p:nvPr userDrawn="1"/>
        </p:nvPicPr>
        <p:blipFill>
          <a:blip r:embed="rId4"/>
          <a:stretch>
            <a:fillRect/>
          </a:stretch>
        </p:blipFill>
        <p:spPr>
          <a:xfrm>
            <a:off x="10480274" y="6428480"/>
            <a:ext cx="838963" cy="113235"/>
          </a:xfrm>
          <a:prstGeom prst="rect">
            <a:avLst/>
          </a:prstGeom>
        </p:spPr>
      </p:pic>
      <p:sp>
        <p:nvSpPr>
          <p:cNvPr id="12" name="Rechthoek 11"/>
          <p:cNvSpPr/>
          <p:nvPr userDrawn="1"/>
        </p:nvSpPr>
        <p:spPr>
          <a:xfrm>
            <a:off x="1580841" y="2026310"/>
            <a:ext cx="69998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ijdelijke aanduiding voor dianummer 5"/>
          <p:cNvSpPr>
            <a:spLocks noGrp="1"/>
          </p:cNvSpPr>
          <p:nvPr>
            <p:ph type="sldNum" sz="quarter" idx="4"/>
          </p:nvPr>
        </p:nvSpPr>
        <p:spPr>
          <a:xfrm>
            <a:off x="11533457" y="6217959"/>
            <a:ext cx="1265296" cy="374203"/>
          </a:xfrm>
          <a:prstGeom prst="rect">
            <a:avLst/>
          </a:prstGeom>
        </p:spPr>
        <p:txBody>
          <a:bodyPr anchor="b"/>
          <a:lstStyle>
            <a:lvl1pPr>
              <a:defRPr sz="900" baseline="0">
                <a:solidFill>
                  <a:schemeClr val="bg2">
                    <a:lumMod val="50000"/>
                  </a:schemeClr>
                </a:solidFill>
              </a:defRPr>
            </a:lvl1pPr>
          </a:lstStyle>
          <a:p>
            <a:r>
              <a:rPr lang="nl-NL" dirty="0" smtClean="0"/>
              <a:t>/  </a:t>
            </a:r>
            <a:fld id="{F2E9D174-0365-514D-87EB-7B9BCF0B6465}" type="slidenum">
              <a:rPr lang="nl-NL" smtClean="0"/>
              <a:pPr/>
              <a:t>‹nr.›</a:t>
            </a:fld>
            <a:endParaRPr lang="nl-NL" dirty="0"/>
          </a:p>
        </p:txBody>
      </p:sp>
      <p:pic>
        <p:nvPicPr>
          <p:cNvPr id="14" name="Afbeelding 13"/>
          <p:cNvPicPr>
            <a:picLocks noChangeAspect="1"/>
          </p:cNvPicPr>
          <p:nvPr userDrawn="1"/>
        </p:nvPicPr>
        <p:blipFill>
          <a:blip r:embed="rId5"/>
          <a:stretch>
            <a:fillRect/>
          </a:stretch>
        </p:blipFill>
        <p:spPr>
          <a:xfrm>
            <a:off x="1558115" y="504504"/>
            <a:ext cx="774700" cy="673100"/>
          </a:xfrm>
          <a:prstGeom prst="rect">
            <a:avLst/>
          </a:prstGeom>
        </p:spPr>
      </p:pic>
    </p:spTree>
    <p:extLst>
      <p:ext uri="{BB962C8B-B14F-4D97-AF65-F5344CB8AC3E}">
        <p14:creationId xmlns:p14="http://schemas.microsoft.com/office/powerpoint/2010/main" val="1381230270"/>
      </p:ext>
    </p:extLst>
  </p:cSld>
  <p:clrMap bg1="lt1" tx1="dk1" bg2="lt2" tx2="dk2" accent1="accent1" accent2="accent2" accent3="accent3" accent4="accent4" accent5="accent5" accent6="accent6" hlink="hlink" folHlink="folHlink"/>
  <p:sldLayoutIdLst>
    <p:sldLayoutId id="2147483678" r:id="rId1"/>
  </p:sldLayoutIdLst>
  <p:txStyles>
    <p:titleStyle>
      <a:lvl1pPr algn="l" defTabSz="914400" rtl="0" eaLnBrk="1" latinLnBrk="0" hangingPunct="1">
        <a:lnSpc>
          <a:spcPct val="90000"/>
        </a:lnSpc>
        <a:spcBef>
          <a:spcPct val="0"/>
        </a:spcBef>
        <a:buNone/>
        <a:defRPr sz="4400" b="1" i="0" kern="1200">
          <a:solidFill>
            <a:schemeClr val="bg1"/>
          </a:solidFill>
          <a:latin typeface="Arial" charset="0"/>
          <a:ea typeface="Arial" charset="0"/>
          <a:cs typeface="Arial" charset="0"/>
        </a:defRPr>
      </a:lvl1pPr>
    </p:titleStyle>
    <p:bodyStyle>
      <a:lvl1pPr marL="0" indent="0" algn="l" defTabSz="914400" rtl="0" eaLnBrk="1" latinLnBrk="0" hangingPunct="1">
        <a:lnSpc>
          <a:spcPts val="1600"/>
        </a:lnSpc>
        <a:spcBef>
          <a:spcPts val="1000"/>
        </a:spcBef>
        <a:buFont typeface="Arial"/>
        <a:buNone/>
        <a:defRPr sz="2000" b="0" i="0" kern="1200">
          <a:solidFill>
            <a:schemeClr val="bg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Afbeelding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5682" y="5875883"/>
            <a:ext cx="2089107" cy="889231"/>
          </a:xfrm>
          <a:prstGeom prst="rect">
            <a:avLst/>
          </a:prstGeom>
        </p:spPr>
      </p:pic>
      <p:sp>
        <p:nvSpPr>
          <p:cNvPr id="8" name="Rechthoek 7"/>
          <p:cNvSpPr/>
          <p:nvPr userDrawn="1"/>
        </p:nvSpPr>
        <p:spPr>
          <a:xfrm>
            <a:off x="0" y="0"/>
            <a:ext cx="12192000" cy="5927833"/>
          </a:xfrm>
          <a:prstGeom prst="rect">
            <a:avLst/>
          </a:prstGeom>
          <a:solidFill>
            <a:srgbClr val="AFC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ijdelijke aanduiding voor titel 1"/>
          <p:cNvSpPr>
            <a:spLocks noGrp="1"/>
          </p:cNvSpPr>
          <p:nvPr>
            <p:ph type="title"/>
          </p:nvPr>
        </p:nvSpPr>
        <p:spPr>
          <a:xfrm>
            <a:off x="1475652" y="2377440"/>
            <a:ext cx="9878148" cy="1860332"/>
          </a:xfrm>
          <a:prstGeom prst="rect">
            <a:avLst/>
          </a:prstGeom>
        </p:spPr>
        <p:txBody>
          <a:bodyPr vert="horz" lIns="91440" tIns="45720" rIns="91440" bIns="45720" rtlCol="0" anchor="t">
            <a:normAutofit/>
          </a:bodyPr>
          <a:lstStyle/>
          <a:p>
            <a:r>
              <a:rPr lang="nl-NL" dirty="0" smtClean="0"/>
              <a:t>Fiets</a:t>
            </a:r>
            <a:endParaRPr lang="nl-NL" dirty="0"/>
          </a:p>
        </p:txBody>
      </p:sp>
      <p:sp>
        <p:nvSpPr>
          <p:cNvPr id="10" name="Tijdelijke aanduiding voor tekst 2"/>
          <p:cNvSpPr>
            <a:spLocks noGrp="1"/>
          </p:cNvSpPr>
          <p:nvPr>
            <p:ph type="body" idx="1"/>
          </p:nvPr>
        </p:nvSpPr>
        <p:spPr>
          <a:xfrm>
            <a:off x="1475652" y="781970"/>
            <a:ext cx="9878148" cy="1172954"/>
          </a:xfrm>
          <a:prstGeom prst="rect">
            <a:avLst/>
          </a:prstGeom>
        </p:spPr>
        <p:txBody>
          <a:bodyPr vert="horz" lIns="91440" tIns="45720" rIns="91440" bIns="45720" rtlCol="0" anchor="b">
            <a:normAutofit/>
          </a:bodyPr>
          <a:lstStyle/>
          <a:p>
            <a:pPr lvl="0"/>
            <a:r>
              <a:rPr lang="nl-NL" dirty="0" smtClean="0"/>
              <a:t>ONDERWERP BINNEN </a:t>
            </a:r>
          </a:p>
          <a:p>
            <a:pPr lvl="0"/>
            <a:r>
              <a:rPr lang="nl-NL" dirty="0" smtClean="0"/>
              <a:t>THEMA FIETS</a:t>
            </a:r>
            <a:endParaRPr lang="nl-NL" dirty="0"/>
          </a:p>
        </p:txBody>
      </p:sp>
      <p:pic>
        <p:nvPicPr>
          <p:cNvPr id="11" name="Afbeelding 10"/>
          <p:cNvPicPr>
            <a:picLocks noChangeAspect="1"/>
          </p:cNvPicPr>
          <p:nvPr userDrawn="1"/>
        </p:nvPicPr>
        <p:blipFill>
          <a:blip r:embed="rId4"/>
          <a:stretch>
            <a:fillRect/>
          </a:stretch>
        </p:blipFill>
        <p:spPr>
          <a:xfrm>
            <a:off x="10480274" y="6428480"/>
            <a:ext cx="838963" cy="113235"/>
          </a:xfrm>
          <a:prstGeom prst="rect">
            <a:avLst/>
          </a:prstGeom>
        </p:spPr>
      </p:pic>
      <p:sp>
        <p:nvSpPr>
          <p:cNvPr id="12" name="Rechthoek 11"/>
          <p:cNvSpPr/>
          <p:nvPr userDrawn="1"/>
        </p:nvSpPr>
        <p:spPr>
          <a:xfrm>
            <a:off x="1580841" y="2026310"/>
            <a:ext cx="69998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ijdelijke aanduiding voor dianummer 5"/>
          <p:cNvSpPr>
            <a:spLocks noGrp="1"/>
          </p:cNvSpPr>
          <p:nvPr>
            <p:ph type="sldNum" sz="quarter" idx="4"/>
          </p:nvPr>
        </p:nvSpPr>
        <p:spPr>
          <a:xfrm>
            <a:off x="11533457" y="6217959"/>
            <a:ext cx="1265296" cy="374203"/>
          </a:xfrm>
          <a:prstGeom prst="rect">
            <a:avLst/>
          </a:prstGeom>
        </p:spPr>
        <p:txBody>
          <a:bodyPr anchor="b"/>
          <a:lstStyle>
            <a:lvl1pPr>
              <a:defRPr sz="900" baseline="0">
                <a:solidFill>
                  <a:schemeClr val="bg2">
                    <a:lumMod val="50000"/>
                  </a:schemeClr>
                </a:solidFill>
              </a:defRPr>
            </a:lvl1pPr>
          </a:lstStyle>
          <a:p>
            <a:r>
              <a:rPr lang="nl-NL" dirty="0" smtClean="0"/>
              <a:t>/  </a:t>
            </a:r>
            <a:fld id="{F2E9D174-0365-514D-87EB-7B9BCF0B6465}" type="slidenum">
              <a:rPr lang="nl-NL" smtClean="0"/>
              <a:pPr/>
              <a:t>‹nr.›</a:t>
            </a:fld>
            <a:endParaRPr lang="nl-NL" dirty="0"/>
          </a:p>
        </p:txBody>
      </p:sp>
      <p:pic>
        <p:nvPicPr>
          <p:cNvPr id="15" name="Afbeelding 14"/>
          <p:cNvPicPr>
            <a:picLocks noChangeAspect="1"/>
          </p:cNvPicPr>
          <p:nvPr userDrawn="1"/>
        </p:nvPicPr>
        <p:blipFill>
          <a:blip r:embed="rId5"/>
          <a:stretch>
            <a:fillRect/>
          </a:stretch>
        </p:blipFill>
        <p:spPr>
          <a:xfrm>
            <a:off x="1558115" y="614072"/>
            <a:ext cx="635000" cy="571500"/>
          </a:xfrm>
          <a:prstGeom prst="rect">
            <a:avLst/>
          </a:prstGeom>
        </p:spPr>
      </p:pic>
    </p:spTree>
    <p:extLst>
      <p:ext uri="{BB962C8B-B14F-4D97-AF65-F5344CB8AC3E}">
        <p14:creationId xmlns:p14="http://schemas.microsoft.com/office/powerpoint/2010/main" val="1572756496"/>
      </p:ext>
    </p:extLst>
  </p:cSld>
  <p:clrMap bg1="lt1" tx1="dk1" bg2="lt2" tx2="dk2" accent1="accent1" accent2="accent2" accent3="accent3" accent4="accent4" accent5="accent5" accent6="accent6" hlink="hlink" folHlink="folHlink"/>
  <p:sldLayoutIdLst>
    <p:sldLayoutId id="2147483681" r:id="rId1"/>
  </p:sldLayoutIdLst>
  <p:txStyles>
    <p:titleStyle>
      <a:lvl1pPr algn="l" defTabSz="914400" rtl="0" eaLnBrk="1" latinLnBrk="0" hangingPunct="1">
        <a:lnSpc>
          <a:spcPct val="90000"/>
        </a:lnSpc>
        <a:spcBef>
          <a:spcPct val="0"/>
        </a:spcBef>
        <a:buNone/>
        <a:defRPr sz="4400" b="1" i="0" kern="1200">
          <a:solidFill>
            <a:schemeClr val="bg1"/>
          </a:solidFill>
          <a:latin typeface="Arial" charset="0"/>
          <a:ea typeface="Arial" charset="0"/>
          <a:cs typeface="Arial" charset="0"/>
        </a:defRPr>
      </a:lvl1pPr>
    </p:titleStyle>
    <p:bodyStyle>
      <a:lvl1pPr marL="0" indent="0" algn="l" defTabSz="914400" rtl="0" eaLnBrk="1" latinLnBrk="0" hangingPunct="1">
        <a:lnSpc>
          <a:spcPts val="1600"/>
        </a:lnSpc>
        <a:spcBef>
          <a:spcPts val="1000"/>
        </a:spcBef>
        <a:buFont typeface="Arial"/>
        <a:buNone/>
        <a:defRPr sz="2000" b="0" i="0" kern="1200">
          <a:solidFill>
            <a:schemeClr val="bg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Afbeelding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5682" y="5875883"/>
            <a:ext cx="2089107" cy="889231"/>
          </a:xfrm>
          <a:prstGeom prst="rect">
            <a:avLst/>
          </a:prstGeom>
        </p:spPr>
      </p:pic>
      <p:sp>
        <p:nvSpPr>
          <p:cNvPr id="8" name="Rechthoek 7"/>
          <p:cNvSpPr/>
          <p:nvPr userDrawn="1"/>
        </p:nvSpPr>
        <p:spPr>
          <a:xfrm>
            <a:off x="0" y="0"/>
            <a:ext cx="12192000" cy="5927833"/>
          </a:xfrm>
          <a:prstGeom prst="rect">
            <a:avLst/>
          </a:prstGeom>
          <a:solidFill>
            <a:srgbClr val="0064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ijdelijke aanduiding voor titel 1"/>
          <p:cNvSpPr>
            <a:spLocks noGrp="1"/>
          </p:cNvSpPr>
          <p:nvPr>
            <p:ph type="title"/>
          </p:nvPr>
        </p:nvSpPr>
        <p:spPr>
          <a:xfrm>
            <a:off x="1475652" y="2377440"/>
            <a:ext cx="9878148" cy="1860332"/>
          </a:xfrm>
          <a:prstGeom prst="rect">
            <a:avLst/>
          </a:prstGeom>
        </p:spPr>
        <p:txBody>
          <a:bodyPr vert="horz" lIns="91440" tIns="45720" rIns="91440" bIns="45720" rtlCol="0" anchor="t">
            <a:normAutofit/>
          </a:bodyPr>
          <a:lstStyle/>
          <a:p>
            <a:r>
              <a:rPr lang="nl-NL" dirty="0" smtClean="0"/>
              <a:t>Auto</a:t>
            </a:r>
            <a:endParaRPr lang="nl-NL" dirty="0"/>
          </a:p>
        </p:txBody>
      </p:sp>
      <p:sp>
        <p:nvSpPr>
          <p:cNvPr id="10" name="Tijdelijke aanduiding voor tekst 2"/>
          <p:cNvSpPr>
            <a:spLocks noGrp="1"/>
          </p:cNvSpPr>
          <p:nvPr>
            <p:ph type="body" idx="1"/>
          </p:nvPr>
        </p:nvSpPr>
        <p:spPr>
          <a:xfrm>
            <a:off x="1475652" y="781970"/>
            <a:ext cx="9878148" cy="1172954"/>
          </a:xfrm>
          <a:prstGeom prst="rect">
            <a:avLst/>
          </a:prstGeom>
        </p:spPr>
        <p:txBody>
          <a:bodyPr vert="horz" lIns="91440" tIns="45720" rIns="91440" bIns="45720" rtlCol="0" anchor="b">
            <a:normAutofit/>
          </a:bodyPr>
          <a:lstStyle/>
          <a:p>
            <a:pPr lvl="0"/>
            <a:r>
              <a:rPr lang="nl-NL" dirty="0" smtClean="0"/>
              <a:t>ONDERWERP BINNEN </a:t>
            </a:r>
          </a:p>
          <a:p>
            <a:pPr lvl="0"/>
            <a:r>
              <a:rPr lang="nl-NL" dirty="0" smtClean="0"/>
              <a:t>THEMA AUTO</a:t>
            </a:r>
            <a:endParaRPr lang="nl-NL" dirty="0"/>
          </a:p>
        </p:txBody>
      </p:sp>
      <p:pic>
        <p:nvPicPr>
          <p:cNvPr id="11" name="Afbeelding 10"/>
          <p:cNvPicPr>
            <a:picLocks noChangeAspect="1"/>
          </p:cNvPicPr>
          <p:nvPr userDrawn="1"/>
        </p:nvPicPr>
        <p:blipFill>
          <a:blip r:embed="rId4"/>
          <a:stretch>
            <a:fillRect/>
          </a:stretch>
        </p:blipFill>
        <p:spPr>
          <a:xfrm>
            <a:off x="10480274" y="6428480"/>
            <a:ext cx="838963" cy="113235"/>
          </a:xfrm>
          <a:prstGeom prst="rect">
            <a:avLst/>
          </a:prstGeom>
        </p:spPr>
      </p:pic>
      <p:sp>
        <p:nvSpPr>
          <p:cNvPr id="12" name="Rechthoek 11"/>
          <p:cNvSpPr/>
          <p:nvPr userDrawn="1"/>
        </p:nvSpPr>
        <p:spPr>
          <a:xfrm>
            <a:off x="1580841" y="2026310"/>
            <a:ext cx="69998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ijdelijke aanduiding voor dianummer 5"/>
          <p:cNvSpPr>
            <a:spLocks noGrp="1"/>
          </p:cNvSpPr>
          <p:nvPr>
            <p:ph type="sldNum" sz="quarter" idx="4"/>
          </p:nvPr>
        </p:nvSpPr>
        <p:spPr>
          <a:xfrm>
            <a:off x="11533457" y="6217959"/>
            <a:ext cx="1265296" cy="374203"/>
          </a:xfrm>
          <a:prstGeom prst="rect">
            <a:avLst/>
          </a:prstGeom>
        </p:spPr>
        <p:txBody>
          <a:bodyPr anchor="b"/>
          <a:lstStyle>
            <a:lvl1pPr>
              <a:defRPr sz="900" baseline="0">
                <a:solidFill>
                  <a:schemeClr val="bg2">
                    <a:lumMod val="50000"/>
                  </a:schemeClr>
                </a:solidFill>
              </a:defRPr>
            </a:lvl1pPr>
          </a:lstStyle>
          <a:p>
            <a:r>
              <a:rPr lang="nl-NL" dirty="0" smtClean="0"/>
              <a:t>/  </a:t>
            </a:r>
            <a:fld id="{F2E9D174-0365-514D-87EB-7B9BCF0B6465}" type="slidenum">
              <a:rPr lang="nl-NL" smtClean="0"/>
              <a:pPr/>
              <a:t>‹nr.›</a:t>
            </a:fld>
            <a:endParaRPr lang="nl-NL" dirty="0"/>
          </a:p>
        </p:txBody>
      </p:sp>
      <p:pic>
        <p:nvPicPr>
          <p:cNvPr id="15" name="Afbeelding 14"/>
          <p:cNvPicPr>
            <a:picLocks noChangeAspect="1"/>
          </p:cNvPicPr>
          <p:nvPr userDrawn="1"/>
        </p:nvPicPr>
        <p:blipFill>
          <a:blip r:embed="rId5"/>
          <a:stretch>
            <a:fillRect/>
          </a:stretch>
        </p:blipFill>
        <p:spPr>
          <a:xfrm>
            <a:off x="1520015" y="614072"/>
            <a:ext cx="673100" cy="571500"/>
          </a:xfrm>
          <a:prstGeom prst="rect">
            <a:avLst/>
          </a:prstGeom>
        </p:spPr>
      </p:pic>
    </p:spTree>
    <p:extLst>
      <p:ext uri="{BB962C8B-B14F-4D97-AF65-F5344CB8AC3E}">
        <p14:creationId xmlns:p14="http://schemas.microsoft.com/office/powerpoint/2010/main" val="1348889407"/>
      </p:ext>
    </p:extLst>
  </p:cSld>
  <p:clrMap bg1="lt1" tx1="dk1" bg2="lt2" tx2="dk2" accent1="accent1" accent2="accent2" accent3="accent3" accent4="accent4" accent5="accent5" accent6="accent6" hlink="hlink" folHlink="folHlink"/>
  <p:sldLayoutIdLst>
    <p:sldLayoutId id="2147483684" r:id="rId1"/>
  </p:sldLayoutIdLst>
  <p:txStyles>
    <p:titleStyle>
      <a:lvl1pPr algn="l" defTabSz="914400" rtl="0" eaLnBrk="1" latinLnBrk="0" hangingPunct="1">
        <a:lnSpc>
          <a:spcPct val="90000"/>
        </a:lnSpc>
        <a:spcBef>
          <a:spcPct val="0"/>
        </a:spcBef>
        <a:buNone/>
        <a:defRPr sz="4400" b="1" i="0" kern="1200">
          <a:solidFill>
            <a:schemeClr val="bg1"/>
          </a:solidFill>
          <a:latin typeface="Arial" charset="0"/>
          <a:ea typeface="Arial" charset="0"/>
          <a:cs typeface="Arial" charset="0"/>
        </a:defRPr>
      </a:lvl1pPr>
    </p:titleStyle>
    <p:bodyStyle>
      <a:lvl1pPr marL="0" indent="0" algn="l" defTabSz="914400" rtl="0" eaLnBrk="1" latinLnBrk="0" hangingPunct="1">
        <a:lnSpc>
          <a:spcPts val="1600"/>
        </a:lnSpc>
        <a:spcBef>
          <a:spcPts val="1000"/>
        </a:spcBef>
        <a:buFont typeface="Arial"/>
        <a:buNone/>
        <a:defRPr sz="2000" kern="1200">
          <a:solidFill>
            <a:schemeClr val="bg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Afbeelding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5682" y="5875883"/>
            <a:ext cx="2089107" cy="889231"/>
          </a:xfrm>
          <a:prstGeom prst="rect">
            <a:avLst/>
          </a:prstGeom>
        </p:spPr>
      </p:pic>
      <p:sp>
        <p:nvSpPr>
          <p:cNvPr id="8" name="Rechthoek 7"/>
          <p:cNvSpPr/>
          <p:nvPr userDrawn="1"/>
        </p:nvSpPr>
        <p:spPr>
          <a:xfrm>
            <a:off x="0" y="0"/>
            <a:ext cx="12192000" cy="5927833"/>
          </a:xfrm>
          <a:prstGeom prst="rect">
            <a:avLst/>
          </a:prstGeom>
          <a:solidFill>
            <a:srgbClr val="0087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ijdelijke aanduiding voor titel 1"/>
          <p:cNvSpPr>
            <a:spLocks noGrp="1"/>
          </p:cNvSpPr>
          <p:nvPr>
            <p:ph type="title"/>
          </p:nvPr>
        </p:nvSpPr>
        <p:spPr>
          <a:xfrm>
            <a:off x="1475652" y="2377440"/>
            <a:ext cx="9878148" cy="1860332"/>
          </a:xfrm>
          <a:prstGeom prst="rect">
            <a:avLst/>
          </a:prstGeom>
        </p:spPr>
        <p:txBody>
          <a:bodyPr vert="horz" lIns="91440" tIns="45720" rIns="91440" bIns="45720" rtlCol="0" anchor="t">
            <a:normAutofit/>
          </a:bodyPr>
          <a:lstStyle/>
          <a:p>
            <a:r>
              <a:rPr lang="nl-NL" dirty="0" smtClean="0"/>
              <a:t>Openbaar Vervoer</a:t>
            </a:r>
            <a:endParaRPr lang="nl-NL" dirty="0"/>
          </a:p>
        </p:txBody>
      </p:sp>
      <p:sp>
        <p:nvSpPr>
          <p:cNvPr id="10" name="Tijdelijke aanduiding voor tekst 2"/>
          <p:cNvSpPr>
            <a:spLocks noGrp="1"/>
          </p:cNvSpPr>
          <p:nvPr>
            <p:ph type="body" idx="1"/>
          </p:nvPr>
        </p:nvSpPr>
        <p:spPr>
          <a:xfrm>
            <a:off x="1475652" y="781970"/>
            <a:ext cx="9878148" cy="1172954"/>
          </a:xfrm>
          <a:prstGeom prst="rect">
            <a:avLst/>
          </a:prstGeom>
        </p:spPr>
        <p:txBody>
          <a:bodyPr vert="horz" lIns="91440" tIns="45720" rIns="91440" bIns="45720" rtlCol="0" anchor="b">
            <a:normAutofit/>
          </a:bodyPr>
          <a:lstStyle/>
          <a:p>
            <a:pPr lvl="0"/>
            <a:r>
              <a:rPr lang="nl-NL" dirty="0" smtClean="0"/>
              <a:t>ONDERWERP BINNEN </a:t>
            </a:r>
          </a:p>
          <a:p>
            <a:pPr lvl="0"/>
            <a:r>
              <a:rPr lang="nl-NL" dirty="0" smtClean="0"/>
              <a:t>THEMA OPENBAAR VERVOER</a:t>
            </a:r>
            <a:endParaRPr lang="nl-NL" dirty="0"/>
          </a:p>
        </p:txBody>
      </p:sp>
      <p:pic>
        <p:nvPicPr>
          <p:cNvPr id="11" name="Afbeelding 10"/>
          <p:cNvPicPr>
            <a:picLocks noChangeAspect="1"/>
          </p:cNvPicPr>
          <p:nvPr userDrawn="1"/>
        </p:nvPicPr>
        <p:blipFill>
          <a:blip r:embed="rId4"/>
          <a:stretch>
            <a:fillRect/>
          </a:stretch>
        </p:blipFill>
        <p:spPr>
          <a:xfrm>
            <a:off x="10480274" y="6428480"/>
            <a:ext cx="838963" cy="113235"/>
          </a:xfrm>
          <a:prstGeom prst="rect">
            <a:avLst/>
          </a:prstGeom>
        </p:spPr>
      </p:pic>
      <p:sp>
        <p:nvSpPr>
          <p:cNvPr id="12" name="Rechthoek 11"/>
          <p:cNvSpPr/>
          <p:nvPr userDrawn="1"/>
        </p:nvSpPr>
        <p:spPr>
          <a:xfrm>
            <a:off x="1580841" y="2026310"/>
            <a:ext cx="69998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ijdelijke aanduiding voor dianummer 5"/>
          <p:cNvSpPr>
            <a:spLocks noGrp="1"/>
          </p:cNvSpPr>
          <p:nvPr>
            <p:ph type="sldNum" sz="quarter" idx="4"/>
          </p:nvPr>
        </p:nvSpPr>
        <p:spPr>
          <a:xfrm>
            <a:off x="11533457" y="6217959"/>
            <a:ext cx="1265296" cy="374203"/>
          </a:xfrm>
          <a:prstGeom prst="rect">
            <a:avLst/>
          </a:prstGeom>
        </p:spPr>
        <p:txBody>
          <a:bodyPr anchor="b"/>
          <a:lstStyle>
            <a:lvl1pPr>
              <a:defRPr sz="900" baseline="0">
                <a:solidFill>
                  <a:schemeClr val="bg2">
                    <a:lumMod val="50000"/>
                  </a:schemeClr>
                </a:solidFill>
              </a:defRPr>
            </a:lvl1pPr>
          </a:lstStyle>
          <a:p>
            <a:r>
              <a:rPr lang="nl-NL" dirty="0" smtClean="0"/>
              <a:t>/  </a:t>
            </a:r>
            <a:fld id="{F2E9D174-0365-514D-87EB-7B9BCF0B6465}" type="slidenum">
              <a:rPr lang="nl-NL" smtClean="0"/>
              <a:pPr/>
              <a:t>‹nr.›</a:t>
            </a:fld>
            <a:endParaRPr lang="nl-NL" dirty="0"/>
          </a:p>
        </p:txBody>
      </p:sp>
      <p:pic>
        <p:nvPicPr>
          <p:cNvPr id="15" name="Afbeelding 14"/>
          <p:cNvPicPr>
            <a:picLocks noChangeAspect="1"/>
          </p:cNvPicPr>
          <p:nvPr userDrawn="1"/>
        </p:nvPicPr>
        <p:blipFill>
          <a:blip r:embed="rId5"/>
          <a:stretch>
            <a:fillRect/>
          </a:stretch>
        </p:blipFill>
        <p:spPr>
          <a:xfrm>
            <a:off x="1549275" y="504504"/>
            <a:ext cx="1117600" cy="685800"/>
          </a:xfrm>
          <a:prstGeom prst="rect">
            <a:avLst/>
          </a:prstGeom>
        </p:spPr>
      </p:pic>
    </p:spTree>
    <p:extLst>
      <p:ext uri="{BB962C8B-B14F-4D97-AF65-F5344CB8AC3E}">
        <p14:creationId xmlns:p14="http://schemas.microsoft.com/office/powerpoint/2010/main" val="524426617"/>
      </p:ext>
    </p:extLst>
  </p:cSld>
  <p:clrMap bg1="lt1" tx1="dk1" bg2="lt2" tx2="dk2" accent1="accent1" accent2="accent2" accent3="accent3" accent4="accent4" accent5="accent5" accent6="accent6" hlink="hlink" folHlink="folHlink"/>
  <p:sldLayoutIdLst>
    <p:sldLayoutId id="2147483686" r:id="rId1"/>
  </p:sldLayoutIdLst>
  <p:txStyles>
    <p:titleStyle>
      <a:lvl1pPr algn="l" defTabSz="914400" rtl="0" eaLnBrk="1" latinLnBrk="0" hangingPunct="1">
        <a:lnSpc>
          <a:spcPct val="90000"/>
        </a:lnSpc>
        <a:spcBef>
          <a:spcPct val="0"/>
        </a:spcBef>
        <a:buNone/>
        <a:defRPr sz="4400" b="1" i="0" kern="1200">
          <a:solidFill>
            <a:schemeClr val="bg1"/>
          </a:solidFill>
          <a:latin typeface="Arial" charset="0"/>
          <a:ea typeface="Arial" charset="0"/>
          <a:cs typeface="Arial" charset="0"/>
        </a:defRPr>
      </a:lvl1pPr>
    </p:titleStyle>
    <p:bodyStyle>
      <a:lvl1pPr marL="0" indent="0" algn="l" defTabSz="914400" rtl="0" eaLnBrk="1" latinLnBrk="0" hangingPunct="1">
        <a:lnSpc>
          <a:spcPts val="1600"/>
        </a:lnSpc>
        <a:spcBef>
          <a:spcPts val="1000"/>
        </a:spcBef>
        <a:buFont typeface="Arial"/>
        <a:buNone/>
        <a:defRPr sz="2000" b="0" i="0" kern="1200">
          <a:solidFill>
            <a:schemeClr val="bg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hthoek 7"/>
          <p:cNvSpPr/>
          <p:nvPr userDrawn="1"/>
        </p:nvSpPr>
        <p:spPr>
          <a:xfrm flipV="1">
            <a:off x="0" y="4747562"/>
            <a:ext cx="12192000" cy="21104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endParaRPr>
          </a:p>
        </p:txBody>
      </p:sp>
      <p:pic>
        <p:nvPicPr>
          <p:cNvPr id="10" name="Afbeelding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3894" y="4490013"/>
            <a:ext cx="5563209" cy="2367987"/>
          </a:xfrm>
          <a:prstGeom prst="rect">
            <a:avLst/>
          </a:prstGeom>
        </p:spPr>
      </p:pic>
      <p:sp>
        <p:nvSpPr>
          <p:cNvPr id="9" name="Rechthoek 8"/>
          <p:cNvSpPr/>
          <p:nvPr userDrawn="1"/>
        </p:nvSpPr>
        <p:spPr>
          <a:xfrm>
            <a:off x="0" y="1"/>
            <a:ext cx="12192000" cy="4747564"/>
          </a:xfrm>
          <a:prstGeom prst="rect">
            <a:avLst/>
          </a:prstGeom>
          <a:gradFill>
            <a:gsLst>
              <a:gs pos="100000">
                <a:srgbClr val="4BA45E"/>
              </a:gs>
              <a:gs pos="0">
                <a:srgbClr val="0087A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endParaRPr>
          </a:p>
        </p:txBody>
      </p:sp>
      <p:sp>
        <p:nvSpPr>
          <p:cNvPr id="11" name="Tijdelijke aanduiding voor titel 1"/>
          <p:cNvSpPr>
            <a:spLocks noGrp="1"/>
          </p:cNvSpPr>
          <p:nvPr>
            <p:ph type="title"/>
          </p:nvPr>
        </p:nvSpPr>
        <p:spPr>
          <a:xfrm>
            <a:off x="1475652" y="2377440"/>
            <a:ext cx="9878148" cy="1860332"/>
          </a:xfrm>
          <a:prstGeom prst="rect">
            <a:avLst/>
          </a:prstGeom>
        </p:spPr>
        <p:txBody>
          <a:bodyPr vert="horz" lIns="91440" tIns="45720" rIns="91440" bIns="45720" rtlCol="0" anchor="t">
            <a:normAutofit/>
          </a:bodyPr>
          <a:lstStyle/>
          <a:p>
            <a:r>
              <a:rPr lang="nl-NL" dirty="0" smtClean="0"/>
              <a:t>Samen voor een </a:t>
            </a:r>
            <a:br>
              <a:rPr lang="nl-NL" dirty="0" smtClean="0"/>
            </a:br>
            <a:r>
              <a:rPr lang="nl-NL" dirty="0" smtClean="0"/>
              <a:t>duurzaam bereikbaar</a:t>
            </a:r>
            <a:br>
              <a:rPr lang="nl-NL" dirty="0" smtClean="0"/>
            </a:br>
            <a:r>
              <a:rPr lang="nl-NL" dirty="0" smtClean="0"/>
              <a:t>Zuidoost-Brabant</a:t>
            </a:r>
            <a:endParaRPr lang="nl-NL" dirty="0"/>
          </a:p>
        </p:txBody>
      </p:sp>
      <p:sp>
        <p:nvSpPr>
          <p:cNvPr id="12" name="Tijdelijke aanduiding voor tekst 2"/>
          <p:cNvSpPr>
            <a:spLocks noGrp="1"/>
          </p:cNvSpPr>
          <p:nvPr>
            <p:ph type="body" idx="1"/>
          </p:nvPr>
        </p:nvSpPr>
        <p:spPr>
          <a:xfrm>
            <a:off x="1475652" y="781970"/>
            <a:ext cx="9878148" cy="1172954"/>
          </a:xfrm>
          <a:prstGeom prst="rect">
            <a:avLst/>
          </a:prstGeom>
        </p:spPr>
        <p:txBody>
          <a:bodyPr vert="horz" lIns="91440" tIns="45720" rIns="91440" bIns="45720" rtlCol="0" anchor="b">
            <a:normAutofit/>
          </a:bodyPr>
          <a:lstStyle/>
          <a:p>
            <a:pPr lvl="0"/>
            <a:r>
              <a:rPr lang="nl-NL" dirty="0" smtClean="0"/>
              <a:t>BEREIKBAARHEIDSAGENDA</a:t>
            </a:r>
          </a:p>
          <a:p>
            <a:pPr lvl="0"/>
            <a:r>
              <a:rPr lang="nl-NL" dirty="0" smtClean="0"/>
              <a:t>ZUIDOOST-BRABANT</a:t>
            </a:r>
            <a:endParaRPr lang="nl-NL" dirty="0"/>
          </a:p>
        </p:txBody>
      </p:sp>
    </p:spTree>
    <p:extLst>
      <p:ext uri="{BB962C8B-B14F-4D97-AF65-F5344CB8AC3E}">
        <p14:creationId xmlns:p14="http://schemas.microsoft.com/office/powerpoint/2010/main" val="3238522608"/>
      </p:ext>
    </p:extLst>
  </p:cSld>
  <p:clrMap bg1="lt1" tx1="dk1" bg2="lt2" tx2="dk2" accent1="accent1" accent2="accent2" accent3="accent3" accent4="accent4" accent5="accent5" accent6="accent6" hlink="hlink" folHlink="folHlink"/>
  <p:sldLayoutIdLst>
    <p:sldLayoutId id="2147483761" r:id="rId1"/>
  </p:sldLayoutIdLst>
  <p:txStyles>
    <p:titleStyle>
      <a:lvl1pPr algn="l" defTabSz="914400" rtl="0" eaLnBrk="1" latinLnBrk="0" hangingPunct="1">
        <a:lnSpc>
          <a:spcPct val="90000"/>
        </a:lnSpc>
        <a:spcBef>
          <a:spcPct val="0"/>
        </a:spcBef>
        <a:buNone/>
        <a:defRPr sz="4400" b="1" i="0" kern="1200" baseline="0">
          <a:solidFill>
            <a:schemeClr val="bg1"/>
          </a:solidFill>
          <a:latin typeface="Arial" charset="0"/>
          <a:ea typeface="Arial" charset="0"/>
          <a:cs typeface="Arial" charset="0"/>
        </a:defRPr>
      </a:lvl1pPr>
    </p:titleStyle>
    <p:bodyStyle>
      <a:lvl1pPr marL="0" indent="0" algn="l" defTabSz="914400" rtl="0" eaLnBrk="1" latinLnBrk="0" hangingPunct="1">
        <a:lnSpc>
          <a:spcPts val="1600"/>
        </a:lnSpc>
        <a:spcBef>
          <a:spcPts val="1000"/>
        </a:spcBef>
        <a:buFont typeface="Arial"/>
        <a:buNone/>
        <a:defRPr sz="2000" b="0" i="0" kern="1200">
          <a:solidFill>
            <a:schemeClr val="bg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hthoek 7"/>
          <p:cNvSpPr/>
          <p:nvPr userDrawn="1"/>
        </p:nvSpPr>
        <p:spPr>
          <a:xfrm flipV="1">
            <a:off x="0" y="4747562"/>
            <a:ext cx="12192000" cy="21104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endParaRPr>
          </a:p>
        </p:txBody>
      </p:sp>
      <p:pic>
        <p:nvPicPr>
          <p:cNvPr id="10" name="Afbeelding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3894" y="4490013"/>
            <a:ext cx="5563209" cy="2367987"/>
          </a:xfrm>
          <a:prstGeom prst="rect">
            <a:avLst/>
          </a:prstGeom>
        </p:spPr>
      </p:pic>
      <p:sp>
        <p:nvSpPr>
          <p:cNvPr id="9" name="Rechthoek 8"/>
          <p:cNvSpPr/>
          <p:nvPr userDrawn="1"/>
        </p:nvSpPr>
        <p:spPr>
          <a:xfrm>
            <a:off x="0" y="1"/>
            <a:ext cx="12192000" cy="4747564"/>
          </a:xfrm>
          <a:prstGeom prst="rect">
            <a:avLst/>
          </a:prstGeom>
          <a:gradFill>
            <a:gsLst>
              <a:gs pos="100000">
                <a:srgbClr val="4BA45E"/>
              </a:gs>
              <a:gs pos="0">
                <a:srgbClr val="0087A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endParaRPr>
          </a:p>
        </p:txBody>
      </p:sp>
      <p:sp>
        <p:nvSpPr>
          <p:cNvPr id="11" name="Tijdelijke aanduiding voor titel 1"/>
          <p:cNvSpPr>
            <a:spLocks noGrp="1"/>
          </p:cNvSpPr>
          <p:nvPr>
            <p:ph type="title"/>
          </p:nvPr>
        </p:nvSpPr>
        <p:spPr>
          <a:xfrm>
            <a:off x="1475652" y="2377440"/>
            <a:ext cx="9878148" cy="1860332"/>
          </a:xfrm>
          <a:prstGeom prst="rect">
            <a:avLst/>
          </a:prstGeom>
        </p:spPr>
        <p:txBody>
          <a:bodyPr vert="horz" lIns="91440" tIns="45720" rIns="91440" bIns="45720" rtlCol="0" anchor="t">
            <a:normAutofit/>
          </a:bodyPr>
          <a:lstStyle/>
          <a:p>
            <a:r>
              <a:rPr lang="nl-NL" dirty="0" smtClean="0"/>
              <a:t>Samen voor een </a:t>
            </a:r>
            <a:br>
              <a:rPr lang="nl-NL" dirty="0" smtClean="0"/>
            </a:br>
            <a:r>
              <a:rPr lang="nl-NL" dirty="0" smtClean="0"/>
              <a:t>duurzaam bereikbaar</a:t>
            </a:r>
            <a:br>
              <a:rPr lang="nl-NL" dirty="0" smtClean="0"/>
            </a:br>
            <a:r>
              <a:rPr lang="nl-NL" dirty="0" smtClean="0"/>
              <a:t>Zuidoost-Brabant</a:t>
            </a:r>
            <a:endParaRPr lang="nl-NL" dirty="0"/>
          </a:p>
        </p:txBody>
      </p:sp>
      <p:sp>
        <p:nvSpPr>
          <p:cNvPr id="12" name="Tijdelijke aanduiding voor tekst 2"/>
          <p:cNvSpPr>
            <a:spLocks noGrp="1"/>
          </p:cNvSpPr>
          <p:nvPr>
            <p:ph type="body" idx="1"/>
          </p:nvPr>
        </p:nvSpPr>
        <p:spPr>
          <a:xfrm>
            <a:off x="1475652" y="781970"/>
            <a:ext cx="9878148" cy="1172954"/>
          </a:xfrm>
          <a:prstGeom prst="rect">
            <a:avLst/>
          </a:prstGeom>
        </p:spPr>
        <p:txBody>
          <a:bodyPr vert="horz" lIns="91440" tIns="45720" rIns="91440" bIns="45720" rtlCol="0" anchor="b">
            <a:normAutofit/>
          </a:bodyPr>
          <a:lstStyle/>
          <a:p>
            <a:pPr lvl="0"/>
            <a:r>
              <a:rPr lang="nl-NL" dirty="0" smtClean="0"/>
              <a:t>BEREIKBAARHEIDSAGENDA</a:t>
            </a:r>
          </a:p>
          <a:p>
            <a:pPr lvl="0"/>
            <a:r>
              <a:rPr lang="nl-NL" dirty="0" smtClean="0"/>
              <a:t>ZUIDOOST-BRABANT</a:t>
            </a:r>
            <a:endParaRPr lang="nl-NL" dirty="0"/>
          </a:p>
        </p:txBody>
      </p:sp>
    </p:spTree>
    <p:extLst>
      <p:ext uri="{BB962C8B-B14F-4D97-AF65-F5344CB8AC3E}">
        <p14:creationId xmlns:p14="http://schemas.microsoft.com/office/powerpoint/2010/main" val="4086417991"/>
      </p:ext>
    </p:extLst>
  </p:cSld>
  <p:clrMap bg1="lt1" tx1="dk1" bg2="lt2" tx2="dk2" accent1="accent1" accent2="accent2" accent3="accent3" accent4="accent4" accent5="accent5" accent6="accent6" hlink="hlink" folHlink="folHlink"/>
  <p:sldLayoutIdLst>
    <p:sldLayoutId id="2147483766" r:id="rId1"/>
  </p:sldLayoutIdLst>
  <p:txStyles>
    <p:titleStyle>
      <a:lvl1pPr algn="l" defTabSz="914400" rtl="0" eaLnBrk="1" latinLnBrk="0" hangingPunct="1">
        <a:lnSpc>
          <a:spcPct val="90000"/>
        </a:lnSpc>
        <a:spcBef>
          <a:spcPct val="0"/>
        </a:spcBef>
        <a:buNone/>
        <a:defRPr sz="4400" b="1" i="0" kern="1200" baseline="0">
          <a:solidFill>
            <a:schemeClr val="bg1"/>
          </a:solidFill>
          <a:latin typeface="Arial" charset="0"/>
          <a:ea typeface="Arial" charset="0"/>
          <a:cs typeface="Arial" charset="0"/>
        </a:defRPr>
      </a:lvl1pPr>
    </p:titleStyle>
    <p:bodyStyle>
      <a:lvl1pPr marL="0" indent="0" algn="l" defTabSz="914400" rtl="0" eaLnBrk="1" latinLnBrk="0" hangingPunct="1">
        <a:lnSpc>
          <a:spcPts val="1600"/>
        </a:lnSpc>
        <a:spcBef>
          <a:spcPts val="1000"/>
        </a:spcBef>
        <a:buFont typeface="Arial"/>
        <a:buNone/>
        <a:defRPr sz="2000" b="0" i="0" kern="1200">
          <a:solidFill>
            <a:schemeClr val="bg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2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cstate="print">
            <a:alphaModFix amt="25000"/>
            <a:extLst>
              <a:ext uri="{28A0092B-C50C-407E-A947-70E740481C1C}">
                <a14:useLocalDpi xmlns:a14="http://schemas.microsoft.com/office/drawing/2010/main" val="0"/>
              </a:ext>
            </a:extLst>
          </a:blip>
          <a:stretch>
            <a:fillRect/>
          </a:stretch>
        </p:blipFill>
        <p:spPr>
          <a:xfrm>
            <a:off x="-151076" y="-3603859"/>
            <a:ext cx="12192000" cy="8136128"/>
          </a:xfrm>
          <a:prstGeom prst="rect">
            <a:avLst/>
          </a:prstGeom>
        </p:spPr>
      </p:pic>
      <p:sp>
        <p:nvSpPr>
          <p:cNvPr id="4" name="Tijdelijke aanduiding voor titel 1"/>
          <p:cNvSpPr txBox="1">
            <a:spLocks/>
          </p:cNvSpPr>
          <p:nvPr/>
        </p:nvSpPr>
        <p:spPr>
          <a:xfrm>
            <a:off x="1475653" y="2377440"/>
            <a:ext cx="10422305" cy="147016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i="0" kern="1200" baseline="0">
                <a:solidFill>
                  <a:schemeClr val="bg1"/>
                </a:solidFill>
                <a:latin typeface="Arial" charset="0"/>
                <a:ea typeface="Arial" charset="0"/>
                <a:cs typeface="Arial" charset="0"/>
              </a:defRPr>
            </a:lvl1pPr>
          </a:lstStyle>
          <a:p>
            <a:r>
              <a:rPr lang="nl-NL" dirty="0" err="1" smtClean="0">
                <a:solidFill>
                  <a:prstClr val="white"/>
                </a:solidFill>
              </a:rPr>
              <a:t>Regiodag</a:t>
            </a:r>
            <a:r>
              <a:rPr lang="nl-NL" dirty="0" smtClean="0">
                <a:solidFill>
                  <a:prstClr val="white"/>
                </a:solidFill>
              </a:rPr>
              <a:t> Fietsersbond</a:t>
            </a:r>
          </a:p>
          <a:p>
            <a:r>
              <a:rPr lang="nl-NL" dirty="0" smtClean="0">
                <a:solidFill>
                  <a:prstClr val="white"/>
                </a:solidFill>
              </a:rPr>
              <a:t>13 april 2019</a:t>
            </a:r>
            <a:endParaRPr lang="nl-NL" dirty="0">
              <a:solidFill>
                <a:prstClr val="white"/>
              </a:solidFill>
            </a:endParaRPr>
          </a:p>
        </p:txBody>
      </p:sp>
      <p:sp>
        <p:nvSpPr>
          <p:cNvPr id="5" name="Tijdelijke aanduiding voor tekst 2"/>
          <p:cNvSpPr txBox="1">
            <a:spLocks/>
          </p:cNvSpPr>
          <p:nvPr/>
        </p:nvSpPr>
        <p:spPr>
          <a:xfrm>
            <a:off x="1475654" y="781970"/>
            <a:ext cx="9878148" cy="1172954"/>
          </a:xfrm>
          <a:prstGeom prst="rect">
            <a:avLst/>
          </a:prstGeom>
        </p:spPr>
        <p:txBody>
          <a:bodyPr vert="horz" lIns="91440" tIns="45720" rIns="91440" bIns="45720" rtlCol="0" anchor="b">
            <a:normAutofit/>
          </a:bodyPr>
          <a:lstStyle>
            <a:lvl1pPr marL="0" indent="0" algn="l" defTabSz="914400" rtl="0" eaLnBrk="1" latinLnBrk="0" hangingPunct="1">
              <a:lnSpc>
                <a:spcPts val="1600"/>
              </a:lnSpc>
              <a:spcBef>
                <a:spcPts val="1000"/>
              </a:spcBef>
              <a:buFont typeface="Arial"/>
              <a:buNone/>
              <a:defRPr sz="2000" b="0" i="0" kern="1200">
                <a:solidFill>
                  <a:schemeClr val="bg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nl-NL" dirty="0" smtClean="0">
                <a:solidFill>
                  <a:prstClr val="white"/>
                </a:solidFill>
              </a:rPr>
              <a:t>BEREIKBAARHEIDSAGENDA</a:t>
            </a:r>
          </a:p>
          <a:p>
            <a:r>
              <a:rPr lang="nl-NL" dirty="0" smtClean="0">
                <a:solidFill>
                  <a:prstClr val="white"/>
                </a:solidFill>
              </a:rPr>
              <a:t>ZUIDOOST-BRABANT</a:t>
            </a:r>
            <a:endParaRPr lang="nl-NL" dirty="0">
              <a:solidFill>
                <a:prstClr val="white"/>
              </a:solidFill>
            </a:endParaRPr>
          </a:p>
        </p:txBody>
      </p:sp>
      <p:sp>
        <p:nvSpPr>
          <p:cNvPr id="7" name="Rechthoek 6"/>
          <p:cNvSpPr/>
          <p:nvPr/>
        </p:nvSpPr>
        <p:spPr>
          <a:xfrm>
            <a:off x="1580843" y="2026310"/>
            <a:ext cx="69998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endParaRPr>
          </a:p>
        </p:txBody>
      </p:sp>
      <p:sp>
        <p:nvSpPr>
          <p:cNvPr id="6" name="Tijdelijke aanduiding voor tekst 2"/>
          <p:cNvSpPr txBox="1">
            <a:spLocks/>
          </p:cNvSpPr>
          <p:nvPr/>
        </p:nvSpPr>
        <p:spPr>
          <a:xfrm>
            <a:off x="1500174" y="3764477"/>
            <a:ext cx="9878148" cy="767791"/>
          </a:xfrm>
          <a:prstGeom prst="rect">
            <a:avLst/>
          </a:prstGeom>
        </p:spPr>
        <p:txBody>
          <a:bodyPr vert="horz" lIns="91440" tIns="45720" rIns="91440" bIns="45720" rtlCol="0" anchor="b">
            <a:normAutofit/>
          </a:bodyPr>
          <a:lstStyle>
            <a:lvl1pPr marL="0" indent="0" algn="l" defTabSz="914400" rtl="0" eaLnBrk="1" latinLnBrk="0" hangingPunct="1">
              <a:lnSpc>
                <a:spcPts val="1600"/>
              </a:lnSpc>
              <a:spcBef>
                <a:spcPts val="1000"/>
              </a:spcBef>
              <a:buFont typeface="Arial"/>
              <a:buNone/>
              <a:defRPr sz="2000" b="0" i="0" kern="1200">
                <a:solidFill>
                  <a:schemeClr val="bg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nl-NL" dirty="0" smtClean="0">
                <a:solidFill>
                  <a:prstClr val="white"/>
                </a:solidFill>
              </a:rPr>
              <a:t>Bas Braakman (Gemeente Eindhoven)</a:t>
            </a:r>
          </a:p>
          <a:p>
            <a:r>
              <a:rPr lang="nl-NL" dirty="0" smtClean="0">
                <a:solidFill>
                  <a:prstClr val="white"/>
                </a:solidFill>
              </a:rPr>
              <a:t>Ron Nohlmans (ZO Slim Bereikbaar)</a:t>
            </a:r>
            <a:endParaRPr lang="nl-NL" dirty="0">
              <a:solidFill>
                <a:prstClr val="white"/>
              </a:solidFill>
            </a:endParaRPr>
          </a:p>
        </p:txBody>
      </p:sp>
    </p:spTree>
    <p:extLst>
      <p:ext uri="{BB962C8B-B14F-4D97-AF65-F5344CB8AC3E}">
        <p14:creationId xmlns:p14="http://schemas.microsoft.com/office/powerpoint/2010/main" val="16218430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itel 1"/>
          <p:cNvSpPr txBox="1">
            <a:spLocks/>
          </p:cNvSpPr>
          <p:nvPr/>
        </p:nvSpPr>
        <p:spPr>
          <a:xfrm>
            <a:off x="1475652" y="-435665"/>
            <a:ext cx="9878148" cy="186033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3200" b="1" dirty="0" smtClean="0">
                <a:solidFill>
                  <a:srgbClr val="0087A5"/>
                </a:solidFill>
                <a:latin typeface="Calibri" panose="020F0502020204030204"/>
                <a:ea typeface="Arial" charset="0"/>
                <a:cs typeface="Arial" charset="0"/>
              </a:rPr>
              <a:t>Zuid-Nederland goed bereikbaar</a:t>
            </a:r>
            <a:endParaRPr lang="nl-NL" sz="3200" b="1" dirty="0">
              <a:solidFill>
                <a:srgbClr val="0087A5"/>
              </a:solidFill>
              <a:latin typeface="Calibri" panose="020F0502020204030204"/>
              <a:ea typeface="Arial" charset="0"/>
              <a:cs typeface="Arial" charset="0"/>
            </a:endParaRPr>
          </a:p>
        </p:txBody>
      </p:sp>
      <p:grpSp>
        <p:nvGrpSpPr>
          <p:cNvPr id="14" name="Groep 13"/>
          <p:cNvGrpSpPr/>
          <p:nvPr/>
        </p:nvGrpSpPr>
        <p:grpSpPr>
          <a:xfrm>
            <a:off x="1573811" y="1801579"/>
            <a:ext cx="4422932" cy="2221415"/>
            <a:chOff x="1573811" y="1801579"/>
            <a:chExt cx="4422932" cy="2221415"/>
          </a:xfrm>
        </p:grpSpPr>
        <p:pic>
          <p:nvPicPr>
            <p:cNvPr id="2" name="Afbeelding 1"/>
            <p:cNvPicPr>
              <a:picLocks noChangeAspect="1"/>
            </p:cNvPicPr>
            <p:nvPr/>
          </p:nvPicPr>
          <p:blipFill rotWithShape="1">
            <a:blip r:embed="rId3"/>
            <a:srcRect t="20813" b="7142"/>
            <a:stretch/>
          </p:blipFill>
          <p:spPr>
            <a:xfrm>
              <a:off x="1573811" y="1801579"/>
              <a:ext cx="4422932" cy="2216075"/>
            </a:xfrm>
            <a:prstGeom prst="rect">
              <a:avLst/>
            </a:prstGeom>
            <a:effectLst>
              <a:outerShdw blurRad="50800" dist="317500" dir="8100000" algn="tr" rotWithShape="0">
                <a:prstClr val="black">
                  <a:alpha val="40000"/>
                </a:prstClr>
              </a:outerShdw>
            </a:effectLst>
          </p:spPr>
        </p:pic>
        <p:sp>
          <p:nvSpPr>
            <p:cNvPr id="3" name="Tekstvak 2"/>
            <p:cNvSpPr txBox="1"/>
            <p:nvPr/>
          </p:nvSpPr>
          <p:spPr>
            <a:xfrm>
              <a:off x="1573811" y="3653662"/>
              <a:ext cx="652743" cy="369332"/>
            </a:xfrm>
            <a:prstGeom prst="rect">
              <a:avLst/>
            </a:prstGeom>
            <a:noFill/>
          </p:spPr>
          <p:txBody>
            <a:bodyPr wrap="none" rtlCol="0">
              <a:spAutoFit/>
            </a:bodyPr>
            <a:lstStyle/>
            <a:p>
              <a:r>
                <a:rPr lang="nl-NL" dirty="0" smtClean="0">
                  <a:solidFill>
                    <a:prstClr val="black"/>
                  </a:solidFill>
                </a:rPr>
                <a:t>2015</a:t>
              </a:r>
              <a:endParaRPr lang="nl-NL" dirty="0">
                <a:solidFill>
                  <a:prstClr val="black"/>
                </a:solidFill>
              </a:endParaRPr>
            </a:p>
          </p:txBody>
        </p:sp>
      </p:grpSp>
      <p:grpSp>
        <p:nvGrpSpPr>
          <p:cNvPr id="19" name="Groep 18"/>
          <p:cNvGrpSpPr/>
          <p:nvPr/>
        </p:nvGrpSpPr>
        <p:grpSpPr>
          <a:xfrm>
            <a:off x="2417859" y="2034912"/>
            <a:ext cx="3919447" cy="2610704"/>
            <a:chOff x="2417859" y="2034912"/>
            <a:chExt cx="3919447" cy="2610704"/>
          </a:xfrm>
        </p:grpSpPr>
        <p:grpSp>
          <p:nvGrpSpPr>
            <p:cNvPr id="15" name="Groep 14"/>
            <p:cNvGrpSpPr/>
            <p:nvPr/>
          </p:nvGrpSpPr>
          <p:grpSpPr>
            <a:xfrm>
              <a:off x="2417859" y="2034912"/>
              <a:ext cx="3919447" cy="2610704"/>
              <a:chOff x="2417859" y="2034912"/>
              <a:chExt cx="3919447" cy="2610704"/>
            </a:xfrm>
          </p:grpSpPr>
          <p:pic>
            <p:nvPicPr>
              <p:cNvPr id="4" name="Afbeelding 3"/>
              <p:cNvPicPr>
                <a:picLocks noChangeAspect="1"/>
              </p:cNvPicPr>
              <p:nvPr/>
            </p:nvPicPr>
            <p:blipFill>
              <a:blip r:embed="rId4"/>
              <a:stretch>
                <a:fillRect/>
              </a:stretch>
            </p:blipFill>
            <p:spPr>
              <a:xfrm>
                <a:off x="2417859" y="2034912"/>
                <a:ext cx="3919447" cy="2610704"/>
              </a:xfrm>
              <a:prstGeom prst="rect">
                <a:avLst/>
              </a:prstGeom>
              <a:effectLst>
                <a:outerShdw blurRad="50800" dist="317500" dir="8100000" algn="tr" rotWithShape="0">
                  <a:prstClr val="black">
                    <a:alpha val="40000"/>
                  </a:prstClr>
                </a:outerShdw>
              </a:effectLst>
            </p:spPr>
          </p:pic>
          <p:sp>
            <p:nvSpPr>
              <p:cNvPr id="5" name="Tekstvak 4"/>
              <p:cNvSpPr txBox="1"/>
              <p:nvPr/>
            </p:nvSpPr>
            <p:spPr>
              <a:xfrm>
                <a:off x="2417859" y="3986280"/>
                <a:ext cx="1534394" cy="615553"/>
              </a:xfrm>
              <a:prstGeom prst="rect">
                <a:avLst/>
              </a:prstGeom>
              <a:noFill/>
            </p:spPr>
            <p:txBody>
              <a:bodyPr wrap="none" rtlCol="0">
                <a:spAutoFit/>
              </a:bodyPr>
              <a:lstStyle/>
              <a:p>
                <a:r>
                  <a:rPr lang="nl-NL" sz="1600" dirty="0" smtClean="0">
                    <a:solidFill>
                      <a:prstClr val="white"/>
                    </a:solidFill>
                  </a:rPr>
                  <a:t>Motie Hoogland</a:t>
                </a:r>
              </a:p>
              <a:p>
                <a:r>
                  <a:rPr lang="nl-NL" dirty="0" smtClean="0">
                    <a:solidFill>
                      <a:prstClr val="white"/>
                    </a:solidFill>
                  </a:rPr>
                  <a:t>2015</a:t>
                </a:r>
                <a:endParaRPr lang="nl-NL" dirty="0">
                  <a:solidFill>
                    <a:prstClr val="white"/>
                  </a:solidFill>
                </a:endParaRPr>
              </a:p>
            </p:txBody>
          </p:sp>
        </p:grpSp>
        <p:pic>
          <p:nvPicPr>
            <p:cNvPr id="1026" name="Picture 2" descr="Afbeeldingsresultaat voor tweede kamer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9231" y="2331232"/>
              <a:ext cx="703888" cy="1312843"/>
            </a:xfrm>
            <a:prstGeom prst="rect">
              <a:avLst/>
            </a:prstGeom>
            <a:noFill/>
            <a:effectLst>
              <a:outerShdw blurRad="50800" dist="50800" dir="5400000" algn="ctr" rotWithShape="0">
                <a:schemeClr val="bg1"/>
              </a:outerShdw>
            </a:effectLst>
            <a:extLst>
              <a:ext uri="{909E8E84-426E-40DD-AFC4-6F175D3DCCD1}">
                <a14:hiddenFill xmlns:a14="http://schemas.microsoft.com/office/drawing/2010/main">
                  <a:solidFill>
                    <a:srgbClr val="FFFFFF"/>
                  </a:solidFill>
                </a14:hiddenFill>
              </a:ext>
            </a:extLst>
          </p:spPr>
        </p:pic>
      </p:grpSp>
      <p:grpSp>
        <p:nvGrpSpPr>
          <p:cNvPr id="16" name="Groep 15"/>
          <p:cNvGrpSpPr/>
          <p:nvPr/>
        </p:nvGrpSpPr>
        <p:grpSpPr>
          <a:xfrm>
            <a:off x="4123125" y="2331232"/>
            <a:ext cx="3626104" cy="2918864"/>
            <a:chOff x="4123125" y="2331232"/>
            <a:chExt cx="3626104" cy="2918864"/>
          </a:xfrm>
        </p:grpSpPr>
        <p:pic>
          <p:nvPicPr>
            <p:cNvPr id="7" name="Afbeelding 6"/>
            <p:cNvPicPr>
              <a:picLocks noChangeAspect="1"/>
            </p:cNvPicPr>
            <p:nvPr/>
          </p:nvPicPr>
          <p:blipFill>
            <a:blip r:embed="rId6"/>
            <a:stretch>
              <a:fillRect/>
            </a:stretch>
          </p:blipFill>
          <p:spPr>
            <a:xfrm>
              <a:off x="4123125" y="2331232"/>
              <a:ext cx="3626104" cy="2918864"/>
            </a:xfrm>
            <a:prstGeom prst="rect">
              <a:avLst/>
            </a:prstGeom>
            <a:effectLst>
              <a:outerShdw blurRad="50800" dist="317500" dir="8100000" algn="tr" rotWithShape="0">
                <a:prstClr val="black">
                  <a:alpha val="40000"/>
                </a:prstClr>
              </a:outerShdw>
            </a:effectLst>
          </p:spPr>
        </p:pic>
        <p:sp>
          <p:nvSpPr>
            <p:cNvPr id="8" name="Tekstvak 7"/>
            <p:cNvSpPr txBox="1"/>
            <p:nvPr/>
          </p:nvSpPr>
          <p:spPr>
            <a:xfrm>
              <a:off x="4123775" y="4878949"/>
              <a:ext cx="652743" cy="369332"/>
            </a:xfrm>
            <a:prstGeom prst="rect">
              <a:avLst/>
            </a:prstGeom>
            <a:noFill/>
          </p:spPr>
          <p:txBody>
            <a:bodyPr wrap="none" rtlCol="0">
              <a:spAutoFit/>
            </a:bodyPr>
            <a:lstStyle/>
            <a:p>
              <a:r>
                <a:rPr lang="nl-NL" dirty="0" smtClean="0">
                  <a:solidFill>
                    <a:prstClr val="black"/>
                  </a:solidFill>
                </a:rPr>
                <a:t>2015</a:t>
              </a:r>
              <a:endParaRPr lang="nl-NL" dirty="0">
                <a:solidFill>
                  <a:prstClr val="black"/>
                </a:solidFill>
              </a:endParaRPr>
            </a:p>
          </p:txBody>
        </p:sp>
      </p:grpSp>
      <p:grpSp>
        <p:nvGrpSpPr>
          <p:cNvPr id="17" name="Groep 16"/>
          <p:cNvGrpSpPr/>
          <p:nvPr/>
        </p:nvGrpSpPr>
        <p:grpSpPr>
          <a:xfrm>
            <a:off x="5394976" y="2449819"/>
            <a:ext cx="4718614" cy="3091662"/>
            <a:chOff x="5394976" y="2449819"/>
            <a:chExt cx="4718614" cy="3091662"/>
          </a:xfrm>
        </p:grpSpPr>
        <p:pic>
          <p:nvPicPr>
            <p:cNvPr id="10" name="Afbeelding 9"/>
            <p:cNvPicPr>
              <a:picLocks noChangeAspect="1"/>
            </p:cNvPicPr>
            <p:nvPr/>
          </p:nvPicPr>
          <p:blipFill rotWithShape="1">
            <a:blip r:embed="rId7"/>
            <a:srcRect b="13287"/>
            <a:stretch/>
          </p:blipFill>
          <p:spPr>
            <a:xfrm>
              <a:off x="5394976" y="2449819"/>
              <a:ext cx="4718614" cy="3091662"/>
            </a:xfrm>
            <a:prstGeom prst="rect">
              <a:avLst/>
            </a:prstGeom>
            <a:effectLst>
              <a:outerShdw blurRad="50800" dist="317500" dir="8100000" algn="tr" rotWithShape="0">
                <a:prstClr val="black">
                  <a:alpha val="40000"/>
                </a:prstClr>
              </a:outerShdw>
            </a:effectLst>
          </p:spPr>
        </p:pic>
        <p:sp>
          <p:nvSpPr>
            <p:cNvPr id="11" name="Tekstvak 10"/>
            <p:cNvSpPr txBox="1"/>
            <p:nvPr/>
          </p:nvSpPr>
          <p:spPr>
            <a:xfrm>
              <a:off x="5394976" y="4925115"/>
              <a:ext cx="2776337" cy="615553"/>
            </a:xfrm>
            <a:prstGeom prst="rect">
              <a:avLst/>
            </a:prstGeom>
            <a:noFill/>
          </p:spPr>
          <p:txBody>
            <a:bodyPr wrap="none" rtlCol="0">
              <a:spAutoFit/>
            </a:bodyPr>
            <a:lstStyle/>
            <a:p>
              <a:r>
                <a:rPr lang="nl-NL" sz="1600" dirty="0" smtClean="0">
                  <a:solidFill>
                    <a:prstClr val="black"/>
                  </a:solidFill>
                </a:rPr>
                <a:t>AO MIRT afspraak met minister</a:t>
              </a:r>
            </a:p>
            <a:p>
              <a:r>
                <a:rPr lang="nl-NL" dirty="0" smtClean="0">
                  <a:solidFill>
                    <a:prstClr val="black"/>
                  </a:solidFill>
                </a:rPr>
                <a:t>2015</a:t>
              </a:r>
              <a:endParaRPr lang="nl-NL" dirty="0">
                <a:solidFill>
                  <a:prstClr val="black"/>
                </a:solidFill>
              </a:endParaRPr>
            </a:p>
          </p:txBody>
        </p:sp>
      </p:grpSp>
      <p:grpSp>
        <p:nvGrpSpPr>
          <p:cNvPr id="18" name="Groep 17"/>
          <p:cNvGrpSpPr/>
          <p:nvPr/>
        </p:nvGrpSpPr>
        <p:grpSpPr>
          <a:xfrm>
            <a:off x="7243575" y="1543255"/>
            <a:ext cx="4687091" cy="3117344"/>
            <a:chOff x="7243575" y="1543255"/>
            <a:chExt cx="4687091" cy="3117344"/>
          </a:xfrm>
        </p:grpSpPr>
        <p:pic>
          <p:nvPicPr>
            <p:cNvPr id="12" name="Afbeelding 11"/>
            <p:cNvPicPr>
              <a:picLocks noChangeAspect="1"/>
            </p:cNvPicPr>
            <p:nvPr/>
          </p:nvPicPr>
          <p:blipFill rotWithShape="1">
            <a:blip r:embed="rId8"/>
            <a:srcRect t="15834" b="17660"/>
            <a:stretch/>
          </p:blipFill>
          <p:spPr>
            <a:xfrm>
              <a:off x="7265881" y="1543255"/>
              <a:ext cx="4664785" cy="3102362"/>
            </a:xfrm>
            <a:prstGeom prst="rect">
              <a:avLst/>
            </a:prstGeom>
            <a:effectLst>
              <a:outerShdw blurRad="50800" dist="317500" dir="8100000" algn="tr" rotWithShape="0">
                <a:prstClr val="black">
                  <a:alpha val="40000"/>
                </a:prstClr>
              </a:outerShdw>
            </a:effectLst>
          </p:spPr>
        </p:pic>
        <p:sp>
          <p:nvSpPr>
            <p:cNvPr id="13" name="Tekstvak 12"/>
            <p:cNvSpPr txBox="1"/>
            <p:nvPr/>
          </p:nvSpPr>
          <p:spPr>
            <a:xfrm>
              <a:off x="7243575" y="4291267"/>
              <a:ext cx="652743" cy="369332"/>
            </a:xfrm>
            <a:prstGeom prst="rect">
              <a:avLst/>
            </a:prstGeom>
            <a:noFill/>
          </p:spPr>
          <p:txBody>
            <a:bodyPr wrap="none" rtlCol="0">
              <a:spAutoFit/>
            </a:bodyPr>
            <a:lstStyle/>
            <a:p>
              <a:r>
                <a:rPr lang="nl-NL" dirty="0" smtClean="0">
                  <a:solidFill>
                    <a:prstClr val="black"/>
                  </a:solidFill>
                </a:rPr>
                <a:t>2016</a:t>
              </a:r>
              <a:endParaRPr lang="nl-NL" dirty="0">
                <a:solidFill>
                  <a:prstClr val="black"/>
                </a:solidFill>
              </a:endParaRPr>
            </a:p>
          </p:txBody>
        </p:sp>
      </p:grpSp>
    </p:spTree>
    <p:extLst>
      <p:ext uri="{BB962C8B-B14F-4D97-AF65-F5344CB8AC3E}">
        <p14:creationId xmlns:p14="http://schemas.microsoft.com/office/powerpoint/2010/main" val="1269583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jdelijke aanduiding voor tekst 2"/>
          <p:cNvSpPr txBox="1">
            <a:spLocks/>
          </p:cNvSpPr>
          <p:nvPr/>
        </p:nvSpPr>
        <p:spPr>
          <a:xfrm>
            <a:off x="1475652" y="2226090"/>
            <a:ext cx="10285088" cy="3347859"/>
          </a:xfrm>
          <a:prstGeom prst="rect">
            <a:avLst/>
          </a:prstGeom>
        </p:spPr>
        <p:txBody>
          <a:bodyPr vert="horz" lIns="91440" tIns="45720" rIns="91440" bIns="45720" rtlCol="0">
            <a:norm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nl-NL" sz="2400" dirty="0" smtClean="0"/>
          </a:p>
        </p:txBody>
      </p:sp>
      <p:sp>
        <p:nvSpPr>
          <p:cNvPr id="2" name="Rechthoek 1"/>
          <p:cNvSpPr/>
          <p:nvPr/>
        </p:nvSpPr>
        <p:spPr>
          <a:xfrm>
            <a:off x="6911095" y="833823"/>
            <a:ext cx="4442705" cy="523220"/>
          </a:xfrm>
          <a:prstGeom prst="rect">
            <a:avLst/>
          </a:prstGeom>
        </p:spPr>
        <p:txBody>
          <a:bodyPr wrap="square">
            <a:spAutoFit/>
          </a:bodyPr>
          <a:lstStyle/>
          <a:p>
            <a:r>
              <a:rPr lang="nl-NL" sz="1400" i="1" dirty="0" smtClean="0"/>
              <a:t>naar vlotste</a:t>
            </a:r>
            <a:r>
              <a:rPr lang="nl-NL" sz="1400" i="1" dirty="0"/>
              <a:t>, </a:t>
            </a:r>
            <a:r>
              <a:rPr lang="nl-NL" sz="1400" i="1" dirty="0" smtClean="0"/>
              <a:t>slimste, meest </a:t>
            </a:r>
            <a:r>
              <a:rPr lang="nl-NL" sz="1400" i="1" dirty="0"/>
              <a:t>robuuste </a:t>
            </a:r>
            <a:endParaRPr lang="nl-NL" sz="1400" i="1" dirty="0" smtClean="0"/>
          </a:p>
          <a:p>
            <a:r>
              <a:rPr lang="nl-NL" sz="1400" i="1" dirty="0" smtClean="0"/>
              <a:t>mobiliteitsnetwerk van Nederland en Europa</a:t>
            </a:r>
            <a:endParaRPr lang="nl-NL" sz="1400" i="1" dirty="0"/>
          </a:p>
        </p:txBody>
      </p:sp>
      <p:pic>
        <p:nvPicPr>
          <p:cNvPr id="3" name="Afbeelding 2"/>
          <p:cNvPicPr>
            <a:picLocks noChangeAspect="1"/>
          </p:cNvPicPr>
          <p:nvPr/>
        </p:nvPicPr>
        <p:blipFill>
          <a:blip r:embed="rId3"/>
          <a:stretch>
            <a:fillRect/>
          </a:stretch>
        </p:blipFill>
        <p:spPr>
          <a:xfrm>
            <a:off x="1177426" y="732346"/>
            <a:ext cx="2125611" cy="1094690"/>
          </a:xfrm>
          <a:prstGeom prst="rect">
            <a:avLst/>
          </a:prstGeom>
        </p:spPr>
      </p:pic>
      <p:pic>
        <p:nvPicPr>
          <p:cNvPr id="4" name="Afbeelding 3"/>
          <p:cNvPicPr>
            <a:picLocks noChangeAspect="1"/>
          </p:cNvPicPr>
          <p:nvPr/>
        </p:nvPicPr>
        <p:blipFill>
          <a:blip r:embed="rId4"/>
          <a:stretch>
            <a:fillRect/>
          </a:stretch>
        </p:blipFill>
        <p:spPr>
          <a:xfrm>
            <a:off x="6979298" y="1725267"/>
            <a:ext cx="4071316" cy="3188256"/>
          </a:xfrm>
          <a:prstGeom prst="rect">
            <a:avLst/>
          </a:prstGeom>
          <a:effectLst>
            <a:outerShdw blurRad="50800" dist="317500" dir="8100000" algn="tr" rotWithShape="0">
              <a:prstClr val="black">
                <a:alpha val="40000"/>
              </a:prstClr>
            </a:outerShdw>
          </a:effectLst>
        </p:spPr>
      </p:pic>
      <p:pic>
        <p:nvPicPr>
          <p:cNvPr id="6" name="Afbeelding 5"/>
          <p:cNvPicPr>
            <a:picLocks noChangeAspect="1"/>
          </p:cNvPicPr>
          <p:nvPr/>
        </p:nvPicPr>
        <p:blipFill>
          <a:blip r:embed="rId5"/>
          <a:stretch>
            <a:fillRect/>
          </a:stretch>
        </p:blipFill>
        <p:spPr>
          <a:xfrm>
            <a:off x="2903389" y="1768863"/>
            <a:ext cx="3365284" cy="3746132"/>
          </a:xfrm>
          <a:prstGeom prst="rect">
            <a:avLst/>
          </a:prstGeom>
        </p:spPr>
      </p:pic>
      <p:grpSp>
        <p:nvGrpSpPr>
          <p:cNvPr id="12" name="Groep 11"/>
          <p:cNvGrpSpPr/>
          <p:nvPr/>
        </p:nvGrpSpPr>
        <p:grpSpPr>
          <a:xfrm>
            <a:off x="3163082" y="3038723"/>
            <a:ext cx="7992597" cy="2832786"/>
            <a:chOff x="3163082" y="3038723"/>
            <a:chExt cx="7992597" cy="2832786"/>
          </a:xfrm>
        </p:grpSpPr>
        <p:grpSp>
          <p:nvGrpSpPr>
            <p:cNvPr id="10" name="Groep 9"/>
            <p:cNvGrpSpPr/>
            <p:nvPr/>
          </p:nvGrpSpPr>
          <p:grpSpPr>
            <a:xfrm>
              <a:off x="8002744" y="3038723"/>
              <a:ext cx="3152935" cy="2832786"/>
              <a:chOff x="6829468" y="2401677"/>
              <a:chExt cx="4390022" cy="3493292"/>
            </a:xfrm>
          </p:grpSpPr>
          <p:sp>
            <p:nvSpPr>
              <p:cNvPr id="5" name="Ovaal 4"/>
              <p:cNvSpPr/>
              <p:nvPr/>
            </p:nvSpPr>
            <p:spPr>
              <a:xfrm>
                <a:off x="7722823" y="2401677"/>
                <a:ext cx="2276871" cy="1631178"/>
              </a:xfrm>
              <a:prstGeom prst="ellipse">
                <a:avLst/>
              </a:prstGeom>
              <a:solidFill>
                <a:schemeClr val="bg1">
                  <a:alpha val="41000"/>
                </a:schemeClr>
              </a:solid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7" name="Rechte verbindingslijn 6"/>
              <p:cNvCxnSpPr/>
              <p:nvPr/>
            </p:nvCxnSpPr>
            <p:spPr>
              <a:xfrm flipH="1">
                <a:off x="7579605" y="3955055"/>
                <a:ext cx="749147" cy="1399143"/>
              </a:xfrm>
              <a:prstGeom prst="line">
                <a:avLst/>
              </a:prstGeom>
            </p:spPr>
            <p:style>
              <a:lnRef idx="1">
                <a:schemeClr val="accent1"/>
              </a:lnRef>
              <a:fillRef idx="0">
                <a:schemeClr val="accent1"/>
              </a:fillRef>
              <a:effectRef idx="0">
                <a:schemeClr val="accent1"/>
              </a:effectRef>
              <a:fontRef idx="minor">
                <a:schemeClr val="tx1"/>
              </a:fontRef>
            </p:style>
          </p:cxnSp>
          <p:sp>
            <p:nvSpPr>
              <p:cNvPr id="8" name="Tekstvak 7"/>
              <p:cNvSpPr txBox="1"/>
              <p:nvPr/>
            </p:nvSpPr>
            <p:spPr>
              <a:xfrm>
                <a:off x="6829468" y="5401567"/>
                <a:ext cx="4390022" cy="493402"/>
              </a:xfrm>
              <a:prstGeom prst="rect">
                <a:avLst/>
              </a:prstGeom>
              <a:noFill/>
            </p:spPr>
            <p:txBody>
              <a:bodyPr wrap="square" rtlCol="0">
                <a:spAutoFit/>
              </a:bodyPr>
              <a:lstStyle/>
              <a:p>
                <a:r>
                  <a:rPr lang="nl-NL" sz="2000" dirty="0" smtClean="0"/>
                  <a:t>focus op zuidoost-</a:t>
                </a:r>
                <a:r>
                  <a:rPr lang="nl-NL" sz="2000" dirty="0" err="1" smtClean="0"/>
                  <a:t>brabant</a:t>
                </a:r>
                <a:endParaRPr lang="nl-NL" sz="2000" dirty="0"/>
              </a:p>
            </p:txBody>
          </p:sp>
        </p:grpSp>
        <p:sp>
          <p:nvSpPr>
            <p:cNvPr id="11" name="Ovaal 10"/>
            <p:cNvSpPr/>
            <p:nvPr/>
          </p:nvSpPr>
          <p:spPr>
            <a:xfrm>
              <a:off x="3163082" y="4786604"/>
              <a:ext cx="2194116" cy="787345"/>
            </a:xfrm>
            <a:prstGeom prst="ellipse">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3" name="Rechte verbindingslijn 12"/>
            <p:cNvCxnSpPr>
              <a:endCxn id="8" idx="1"/>
            </p:cNvCxnSpPr>
            <p:nvPr/>
          </p:nvCxnSpPr>
          <p:spPr>
            <a:xfrm>
              <a:off x="5357198" y="5197151"/>
              <a:ext cx="2645546" cy="474303"/>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53012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itel 1"/>
          <p:cNvSpPr txBox="1">
            <a:spLocks/>
          </p:cNvSpPr>
          <p:nvPr/>
        </p:nvSpPr>
        <p:spPr>
          <a:xfrm>
            <a:off x="1200219" y="-328471"/>
            <a:ext cx="9878148" cy="186033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3200" b="1" dirty="0" smtClean="0">
                <a:solidFill>
                  <a:srgbClr val="0087A5"/>
                </a:solidFill>
                <a:latin typeface="+mn-lt"/>
                <a:ea typeface="Arial" charset="0"/>
                <a:cs typeface="Arial" charset="0"/>
              </a:rPr>
              <a:t>Focus op </a:t>
            </a:r>
          </a:p>
          <a:p>
            <a:r>
              <a:rPr lang="nl-NL" sz="3200" b="1" dirty="0" smtClean="0">
                <a:solidFill>
                  <a:srgbClr val="0087A5"/>
                </a:solidFill>
                <a:latin typeface="+mn-lt"/>
                <a:ea typeface="Arial" charset="0"/>
                <a:cs typeface="Arial" charset="0"/>
              </a:rPr>
              <a:t>Zuidoost-Brabant</a:t>
            </a:r>
            <a:endParaRPr lang="nl-NL" sz="3200" b="1" i="0" dirty="0">
              <a:solidFill>
                <a:srgbClr val="0087A5"/>
              </a:solidFill>
              <a:latin typeface="+mn-lt"/>
              <a:ea typeface="Arial" charset="0"/>
              <a:cs typeface="Arial" charset="0"/>
            </a:endParaRPr>
          </a:p>
        </p:txBody>
      </p:sp>
      <p:pic>
        <p:nvPicPr>
          <p:cNvPr id="3" name="Afbeelding 2"/>
          <p:cNvPicPr>
            <a:picLocks noChangeAspect="1"/>
          </p:cNvPicPr>
          <p:nvPr/>
        </p:nvPicPr>
        <p:blipFill rotWithShape="1">
          <a:blip r:embed="rId3"/>
          <a:srcRect l="12273" b="16187"/>
          <a:stretch/>
        </p:blipFill>
        <p:spPr>
          <a:xfrm>
            <a:off x="3828619" y="2656325"/>
            <a:ext cx="4870433" cy="3102088"/>
          </a:xfrm>
          <a:prstGeom prst="rect">
            <a:avLst/>
          </a:prstGeom>
        </p:spPr>
      </p:pic>
      <p:grpSp>
        <p:nvGrpSpPr>
          <p:cNvPr id="15" name="Groep 14"/>
          <p:cNvGrpSpPr/>
          <p:nvPr/>
        </p:nvGrpSpPr>
        <p:grpSpPr>
          <a:xfrm>
            <a:off x="1200219" y="1531344"/>
            <a:ext cx="3404212" cy="4605052"/>
            <a:chOff x="1200219" y="1531344"/>
            <a:chExt cx="3404212" cy="4605052"/>
          </a:xfrm>
        </p:grpSpPr>
        <p:sp>
          <p:nvSpPr>
            <p:cNvPr id="9" name="Tijdelijke aanduiding voor tekst 2"/>
            <p:cNvSpPr txBox="1">
              <a:spLocks/>
            </p:cNvSpPr>
            <p:nvPr/>
          </p:nvSpPr>
          <p:spPr>
            <a:xfrm>
              <a:off x="1475652" y="2680271"/>
              <a:ext cx="1957177" cy="2577264"/>
            </a:xfrm>
            <a:prstGeom prst="rect">
              <a:avLst/>
            </a:prstGeom>
          </p:spPr>
          <p:txBody>
            <a:bodyPr vert="horz" lIns="91440" tIns="45720" rIns="91440" bIns="45720" rtlCol="0">
              <a:norm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sz="3600" i="1" dirty="0"/>
                <a:t>Samen</a:t>
              </a:r>
              <a:r>
                <a:rPr lang="nl-NL" sz="3200" i="1" dirty="0"/>
                <a:t> </a:t>
              </a:r>
            </a:p>
            <a:p>
              <a:r>
                <a:rPr lang="nl-NL" dirty="0" smtClean="0">
                  <a:solidFill>
                    <a:schemeClr val="tx1">
                      <a:lumMod val="65000"/>
                      <a:lumOff val="35000"/>
                    </a:schemeClr>
                  </a:solidFill>
                </a:rPr>
                <a:t>21 gemeenten</a:t>
              </a:r>
            </a:p>
            <a:p>
              <a:r>
                <a:rPr lang="nl-NL" dirty="0" smtClean="0">
                  <a:solidFill>
                    <a:schemeClr val="tx1">
                      <a:lumMod val="65000"/>
                      <a:lumOff val="35000"/>
                    </a:schemeClr>
                  </a:solidFill>
                </a:rPr>
                <a:t>provincie &amp; rijk </a:t>
              </a:r>
            </a:p>
            <a:p>
              <a:r>
                <a:rPr lang="nl-NL" dirty="0" smtClean="0">
                  <a:solidFill>
                    <a:schemeClr val="tx1">
                      <a:lumMod val="65000"/>
                      <a:lumOff val="35000"/>
                    </a:schemeClr>
                  </a:solidFill>
                </a:rPr>
                <a:t>bedrijven</a:t>
              </a:r>
            </a:p>
            <a:p>
              <a:r>
                <a:rPr lang="nl-NL" dirty="0" smtClean="0">
                  <a:solidFill>
                    <a:schemeClr val="tx1">
                      <a:lumMod val="65000"/>
                      <a:lumOff val="35000"/>
                    </a:schemeClr>
                  </a:solidFill>
                </a:rPr>
                <a:t>kennisinstellingen</a:t>
              </a:r>
            </a:p>
            <a:p>
              <a:r>
                <a:rPr lang="nl-NL" dirty="0" err="1" smtClean="0">
                  <a:solidFill>
                    <a:schemeClr val="tx1">
                      <a:lumMod val="65000"/>
                      <a:lumOff val="35000"/>
                    </a:schemeClr>
                  </a:solidFill>
                </a:rPr>
                <a:t>mobilisten</a:t>
              </a:r>
              <a:endParaRPr lang="nl-NL" dirty="0" smtClean="0">
                <a:solidFill>
                  <a:schemeClr val="tx1">
                    <a:lumMod val="65000"/>
                    <a:lumOff val="35000"/>
                  </a:schemeClr>
                </a:solidFill>
              </a:endParaRPr>
            </a:p>
            <a:p>
              <a:r>
                <a:rPr lang="nl-NL" dirty="0" smtClean="0">
                  <a:solidFill>
                    <a:schemeClr val="tx1">
                      <a:lumMod val="65000"/>
                      <a:lumOff val="35000"/>
                    </a:schemeClr>
                  </a:solidFill>
                </a:rPr>
                <a:t>bewoners</a:t>
              </a:r>
              <a:endParaRPr lang="nl-NL" dirty="0">
                <a:solidFill>
                  <a:schemeClr val="tx1">
                    <a:lumMod val="65000"/>
                    <a:lumOff val="35000"/>
                  </a:schemeClr>
                </a:solidFill>
              </a:endParaRPr>
            </a:p>
            <a:p>
              <a:endParaRPr lang="nl-NL" sz="2400" dirty="0" smtClean="0"/>
            </a:p>
          </p:txBody>
        </p:sp>
        <p:sp>
          <p:nvSpPr>
            <p:cNvPr id="12" name="PIJL-RECHTS 11"/>
            <p:cNvSpPr/>
            <p:nvPr/>
          </p:nvSpPr>
          <p:spPr>
            <a:xfrm>
              <a:off x="1200219" y="1531344"/>
              <a:ext cx="3404212" cy="4605052"/>
            </a:xfrm>
            <a:prstGeom prst="rightArrow">
              <a:avLst>
                <a:gd name="adj1" fmla="val 50000"/>
                <a:gd name="adj2" fmla="val 39912"/>
              </a:avLst>
            </a:prstGeom>
            <a:solidFill>
              <a:schemeClr val="accent1">
                <a:alpha val="33000"/>
              </a:schemeClr>
            </a:solidFill>
            <a:effectLst>
              <a:outerShdw blurRad="50800" dist="317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nvGrpSpPr>
          <p:cNvPr id="17" name="Groep 16"/>
          <p:cNvGrpSpPr/>
          <p:nvPr/>
        </p:nvGrpSpPr>
        <p:grpSpPr>
          <a:xfrm>
            <a:off x="7999469" y="1518768"/>
            <a:ext cx="3420152" cy="4657748"/>
            <a:chOff x="7999469" y="1518768"/>
            <a:chExt cx="3420152" cy="4657748"/>
          </a:xfrm>
        </p:grpSpPr>
        <p:sp>
          <p:nvSpPr>
            <p:cNvPr id="11" name="Tekstvak 10"/>
            <p:cNvSpPr txBox="1"/>
            <p:nvPr/>
          </p:nvSpPr>
          <p:spPr>
            <a:xfrm>
              <a:off x="8967834" y="2966712"/>
              <a:ext cx="2255939" cy="1477328"/>
            </a:xfrm>
            <a:prstGeom prst="rect">
              <a:avLst/>
            </a:prstGeom>
            <a:noFill/>
          </p:spPr>
          <p:txBody>
            <a:bodyPr wrap="none" rtlCol="0">
              <a:spAutoFit/>
            </a:bodyPr>
            <a:lstStyle/>
            <a:p>
              <a:pPr algn="r"/>
              <a:r>
                <a:rPr lang="nl-NL" sz="3600" i="1" dirty="0" smtClean="0"/>
                <a:t>Co-modaal</a:t>
              </a:r>
              <a:endParaRPr lang="nl-NL" sz="3600" i="1" dirty="0"/>
            </a:p>
            <a:p>
              <a:pPr algn="r"/>
              <a:r>
                <a:rPr lang="nl-NL" dirty="0" smtClean="0">
                  <a:solidFill>
                    <a:schemeClr val="tx1">
                      <a:lumMod val="65000"/>
                      <a:lumOff val="35000"/>
                    </a:schemeClr>
                  </a:solidFill>
                </a:rPr>
                <a:t>keuzemogelijkheden</a:t>
              </a:r>
            </a:p>
            <a:p>
              <a:pPr algn="r"/>
              <a:r>
                <a:rPr lang="nl-NL" dirty="0" smtClean="0">
                  <a:solidFill>
                    <a:schemeClr val="tx1">
                      <a:lumMod val="65000"/>
                      <a:lumOff val="35000"/>
                    </a:schemeClr>
                  </a:solidFill>
                </a:rPr>
                <a:t>efficiënt organiseren</a:t>
              </a:r>
              <a:endParaRPr lang="nl-NL" dirty="0">
                <a:solidFill>
                  <a:schemeClr val="tx1">
                    <a:lumMod val="65000"/>
                    <a:lumOff val="35000"/>
                  </a:schemeClr>
                </a:solidFill>
              </a:endParaRPr>
            </a:p>
            <a:p>
              <a:pPr algn="r"/>
              <a:r>
                <a:rPr lang="nl-NL" dirty="0" smtClean="0">
                  <a:solidFill>
                    <a:schemeClr val="tx1">
                      <a:lumMod val="65000"/>
                      <a:lumOff val="35000"/>
                    </a:schemeClr>
                  </a:solidFill>
                </a:rPr>
                <a:t>naadloos overstappen</a:t>
              </a:r>
              <a:endParaRPr lang="nl-NL" dirty="0">
                <a:solidFill>
                  <a:schemeClr val="tx1">
                    <a:lumMod val="65000"/>
                    <a:lumOff val="35000"/>
                  </a:schemeClr>
                </a:solidFill>
              </a:endParaRPr>
            </a:p>
          </p:txBody>
        </p:sp>
        <p:pic>
          <p:nvPicPr>
            <p:cNvPr id="13" name="Afbeelding 12"/>
            <p:cNvPicPr>
              <a:picLocks noChangeAspect="1"/>
            </p:cNvPicPr>
            <p:nvPr/>
          </p:nvPicPr>
          <p:blipFill>
            <a:blip r:embed="rId4"/>
            <a:stretch>
              <a:fillRect/>
            </a:stretch>
          </p:blipFill>
          <p:spPr>
            <a:xfrm rot="10800000">
              <a:off x="7999469" y="1518768"/>
              <a:ext cx="3420152" cy="4657748"/>
            </a:xfrm>
            <a:prstGeom prst="rect">
              <a:avLst/>
            </a:prstGeom>
            <a:effectLst>
              <a:outerShdw blurRad="50800" dist="317500" dir="8100000" algn="tr" rotWithShape="0">
                <a:prstClr val="black">
                  <a:alpha val="40000"/>
                </a:prstClr>
              </a:outerShdw>
            </a:effectLst>
          </p:spPr>
        </p:pic>
      </p:grpSp>
      <p:grpSp>
        <p:nvGrpSpPr>
          <p:cNvPr id="16" name="Groep 15"/>
          <p:cNvGrpSpPr/>
          <p:nvPr/>
        </p:nvGrpSpPr>
        <p:grpSpPr>
          <a:xfrm>
            <a:off x="3989602" y="46457"/>
            <a:ext cx="4657748" cy="3420152"/>
            <a:chOff x="3989602" y="46457"/>
            <a:chExt cx="4657748" cy="3420152"/>
          </a:xfrm>
        </p:grpSpPr>
        <p:sp>
          <p:nvSpPr>
            <p:cNvPr id="10" name="Tekstvak 9"/>
            <p:cNvSpPr txBox="1"/>
            <p:nvPr/>
          </p:nvSpPr>
          <p:spPr>
            <a:xfrm>
              <a:off x="5574514" y="524577"/>
              <a:ext cx="1576072" cy="1477328"/>
            </a:xfrm>
            <a:prstGeom prst="rect">
              <a:avLst/>
            </a:prstGeom>
            <a:noFill/>
          </p:spPr>
          <p:txBody>
            <a:bodyPr wrap="none" rtlCol="0">
              <a:spAutoFit/>
            </a:bodyPr>
            <a:lstStyle/>
            <a:p>
              <a:pPr algn="ctr"/>
              <a:r>
                <a:rPr lang="nl-NL" sz="3600" i="1" dirty="0"/>
                <a:t>Slim</a:t>
              </a:r>
            </a:p>
            <a:p>
              <a:pPr algn="ctr"/>
              <a:r>
                <a:rPr lang="nl-NL" dirty="0">
                  <a:solidFill>
                    <a:schemeClr val="tx1">
                      <a:lumMod val="65000"/>
                      <a:lumOff val="35000"/>
                    </a:schemeClr>
                  </a:solidFill>
                </a:rPr>
                <a:t>Smart Society</a:t>
              </a:r>
            </a:p>
            <a:p>
              <a:pPr algn="ctr"/>
              <a:r>
                <a:rPr lang="nl-NL" dirty="0">
                  <a:solidFill>
                    <a:schemeClr val="tx1">
                      <a:lumMod val="65000"/>
                      <a:lumOff val="35000"/>
                    </a:schemeClr>
                  </a:solidFill>
                </a:rPr>
                <a:t>Smart </a:t>
              </a:r>
              <a:r>
                <a:rPr lang="nl-NL" dirty="0" err="1">
                  <a:solidFill>
                    <a:schemeClr val="tx1">
                      <a:lumMod val="65000"/>
                      <a:lumOff val="35000"/>
                    </a:schemeClr>
                  </a:solidFill>
                </a:rPr>
                <a:t>Mobility</a:t>
              </a:r>
              <a:endParaRPr lang="nl-NL" dirty="0">
                <a:solidFill>
                  <a:schemeClr val="tx1">
                    <a:lumMod val="65000"/>
                    <a:lumOff val="35000"/>
                  </a:schemeClr>
                </a:solidFill>
              </a:endParaRPr>
            </a:p>
            <a:p>
              <a:pPr algn="ctr"/>
              <a:r>
                <a:rPr lang="nl-NL" dirty="0" smtClean="0">
                  <a:solidFill>
                    <a:schemeClr val="tx1">
                      <a:lumMod val="65000"/>
                      <a:lumOff val="35000"/>
                    </a:schemeClr>
                  </a:solidFill>
                </a:rPr>
                <a:t>Duurzaam</a:t>
              </a:r>
              <a:endParaRPr lang="nl-NL" dirty="0">
                <a:solidFill>
                  <a:schemeClr val="tx1">
                    <a:lumMod val="65000"/>
                    <a:lumOff val="35000"/>
                  </a:schemeClr>
                </a:solidFill>
              </a:endParaRPr>
            </a:p>
          </p:txBody>
        </p:sp>
        <p:pic>
          <p:nvPicPr>
            <p:cNvPr id="14" name="Afbeelding 13"/>
            <p:cNvPicPr>
              <a:picLocks noChangeAspect="1"/>
            </p:cNvPicPr>
            <p:nvPr/>
          </p:nvPicPr>
          <p:blipFill>
            <a:blip r:embed="rId4"/>
            <a:stretch>
              <a:fillRect/>
            </a:stretch>
          </p:blipFill>
          <p:spPr>
            <a:xfrm rot="5400000">
              <a:off x="4608400" y="-572341"/>
              <a:ext cx="3420152" cy="4657748"/>
            </a:xfrm>
            <a:prstGeom prst="rect">
              <a:avLst/>
            </a:prstGeom>
            <a:effectLst>
              <a:outerShdw blurRad="50800" dist="317500" dir="8100000" algn="tr" rotWithShape="0">
                <a:prstClr val="black">
                  <a:alpha val="40000"/>
                </a:prstClr>
              </a:outerShdw>
            </a:effectLst>
          </p:spPr>
        </p:pic>
      </p:grpSp>
      <p:pic>
        <p:nvPicPr>
          <p:cNvPr id="2" name="Afbeelding 1"/>
          <p:cNvPicPr>
            <a:picLocks noChangeAspect="1"/>
          </p:cNvPicPr>
          <p:nvPr/>
        </p:nvPicPr>
        <p:blipFill>
          <a:blip r:embed="rId5"/>
          <a:stretch>
            <a:fillRect/>
          </a:stretch>
        </p:blipFill>
        <p:spPr>
          <a:xfrm>
            <a:off x="1026366" y="-652855"/>
            <a:ext cx="9150368" cy="8912181"/>
          </a:xfrm>
          <a:prstGeom prst="rect">
            <a:avLst/>
          </a:prstGeom>
        </p:spPr>
      </p:pic>
    </p:spTree>
    <p:extLst>
      <p:ext uri="{BB962C8B-B14F-4D97-AF65-F5344CB8AC3E}">
        <p14:creationId xmlns:p14="http://schemas.microsoft.com/office/powerpoint/2010/main" val="2637717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1+#ppt_w/2"/>
                                          </p:val>
                                        </p:tav>
                                        <p:tav tm="100000">
                                          <p:val>
                                            <p:strVal val="#ppt_x"/>
                                          </p:val>
                                        </p:tav>
                                      </p:tavLst>
                                    </p:anim>
                                    <p:anim calcmode="lin" valueType="num">
                                      <p:cBhvr additive="base">
                                        <p:cTn id="20"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itel 1"/>
          <p:cNvSpPr txBox="1">
            <a:spLocks/>
          </p:cNvSpPr>
          <p:nvPr/>
        </p:nvSpPr>
        <p:spPr>
          <a:xfrm>
            <a:off x="267053" y="798421"/>
            <a:ext cx="1824139" cy="74413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3200" b="1" dirty="0" smtClean="0">
                <a:solidFill>
                  <a:srgbClr val="0087A5"/>
                </a:solidFill>
                <a:latin typeface="Calibri" panose="020F0502020204030204"/>
                <a:ea typeface="Arial" charset="0"/>
                <a:cs typeface="Arial" charset="0"/>
              </a:rPr>
              <a:t>Filosofie</a:t>
            </a:r>
          </a:p>
        </p:txBody>
      </p:sp>
      <p:sp>
        <p:nvSpPr>
          <p:cNvPr id="3" name="Tijdelijke aanduiding voor tekst 2"/>
          <p:cNvSpPr txBox="1">
            <a:spLocks/>
          </p:cNvSpPr>
          <p:nvPr/>
        </p:nvSpPr>
        <p:spPr>
          <a:xfrm>
            <a:off x="267054" y="1701304"/>
            <a:ext cx="3342838" cy="3649792"/>
          </a:xfrm>
          <a:prstGeom prst="rect">
            <a:avLst/>
          </a:prstGeom>
        </p:spPr>
        <p:txBody>
          <a:bodyPr vert="horz" lIns="91440" tIns="45720" rIns="91440" bIns="45720" rtlCol="0">
            <a:norm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65125" indent="-365125">
              <a:buFont typeface="Arial" panose="020B0604020202020204" pitchFamily="34" charset="0"/>
              <a:buChar char="•"/>
            </a:pPr>
            <a:r>
              <a:rPr lang="nl-NL" sz="2400" dirty="0" smtClean="0">
                <a:solidFill>
                  <a:prstClr val="black">
                    <a:lumMod val="65000"/>
                    <a:lumOff val="35000"/>
                  </a:prstClr>
                </a:solidFill>
                <a:ea typeface="Arial" charset="0"/>
                <a:cs typeface="Arial" charset="0"/>
              </a:rPr>
              <a:t>Robuuste randen</a:t>
            </a:r>
          </a:p>
          <a:p>
            <a:pPr marL="365125" indent="-365125">
              <a:buFont typeface="Arial" panose="020B0604020202020204" pitchFamily="34" charset="0"/>
              <a:buChar char="•"/>
            </a:pPr>
            <a:r>
              <a:rPr lang="nl-NL" sz="2400" dirty="0">
                <a:solidFill>
                  <a:prstClr val="black">
                    <a:lumMod val="65000"/>
                    <a:lumOff val="35000"/>
                  </a:prstClr>
                </a:solidFill>
                <a:ea typeface="Arial" charset="0"/>
                <a:cs typeface="Arial" charset="0"/>
              </a:rPr>
              <a:t>Inprikkers</a:t>
            </a:r>
          </a:p>
          <a:p>
            <a:pPr marL="365125" indent="-365125">
              <a:buFont typeface="Arial" panose="020B0604020202020204" pitchFamily="34" charset="0"/>
              <a:buChar char="•"/>
            </a:pPr>
            <a:r>
              <a:rPr lang="nl-NL" sz="2400" dirty="0">
                <a:solidFill>
                  <a:prstClr val="black">
                    <a:lumMod val="65000"/>
                    <a:lumOff val="35000"/>
                  </a:prstClr>
                </a:solidFill>
                <a:ea typeface="Arial" charset="0"/>
                <a:cs typeface="Arial" charset="0"/>
              </a:rPr>
              <a:t>Bundelroutes</a:t>
            </a:r>
          </a:p>
          <a:p>
            <a:pPr marL="365125" indent="-365125">
              <a:buFont typeface="Arial" panose="020B0604020202020204" pitchFamily="34" charset="0"/>
              <a:buChar char="•"/>
            </a:pPr>
            <a:r>
              <a:rPr lang="nl-NL" sz="2400" dirty="0">
                <a:solidFill>
                  <a:prstClr val="black">
                    <a:lumMod val="65000"/>
                    <a:lumOff val="35000"/>
                  </a:prstClr>
                </a:solidFill>
                <a:ea typeface="Arial" charset="0"/>
                <a:cs typeface="Arial" charset="0"/>
              </a:rPr>
              <a:t>Co-modaal systeem</a:t>
            </a: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454" t="7841" r="19431" b="7772"/>
          <a:stretch/>
        </p:blipFill>
        <p:spPr bwMode="auto">
          <a:xfrm>
            <a:off x="3768919" y="0"/>
            <a:ext cx="8423082" cy="6855570"/>
          </a:xfrm>
          <a:prstGeom prst="rect">
            <a:avLst/>
          </a:prstGeom>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592320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9986"/>
          <a:stretch/>
        </p:blipFill>
        <p:spPr bwMode="auto">
          <a:xfrm>
            <a:off x="0" y="1485900"/>
            <a:ext cx="12192000" cy="388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jdelijke aanduiding voor titel 1"/>
          <p:cNvSpPr txBox="1">
            <a:spLocks/>
          </p:cNvSpPr>
          <p:nvPr/>
        </p:nvSpPr>
        <p:spPr>
          <a:xfrm>
            <a:off x="1454584" y="392625"/>
            <a:ext cx="1824139" cy="74413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3200" b="1" dirty="0" smtClean="0">
                <a:solidFill>
                  <a:srgbClr val="0087A5"/>
                </a:solidFill>
                <a:latin typeface="Calibri" panose="020F0502020204030204"/>
                <a:ea typeface="Arial" charset="0"/>
                <a:cs typeface="Arial" charset="0"/>
              </a:rPr>
              <a:t>Projecten</a:t>
            </a:r>
          </a:p>
        </p:txBody>
      </p:sp>
    </p:spTree>
    <p:extLst>
      <p:ext uri="{BB962C8B-B14F-4D97-AF65-F5344CB8AC3E}">
        <p14:creationId xmlns:p14="http://schemas.microsoft.com/office/powerpoint/2010/main" val="6332795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1492" r="11492"/>
          <a:stretch/>
        </p:blipFill>
        <p:spPr bwMode="auto">
          <a:xfrm>
            <a:off x="-1" y="1281113"/>
            <a:ext cx="12192001" cy="429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jdelijke aanduiding voor titel 1"/>
          <p:cNvSpPr txBox="1">
            <a:spLocks/>
          </p:cNvSpPr>
          <p:nvPr/>
        </p:nvSpPr>
        <p:spPr>
          <a:xfrm>
            <a:off x="1454584" y="392625"/>
            <a:ext cx="2535525" cy="744132"/>
          </a:xfrm>
          <a:prstGeom prst="rect">
            <a:avLst/>
          </a:prstGeom>
        </p:spPr>
        <p:txBody>
          <a:bodyPr vert="horz" lIns="91440" tIns="45720" rIns="91440" bIns="45720" rtlCol="0" anchor="b">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3200" b="1" dirty="0" smtClean="0">
                <a:solidFill>
                  <a:srgbClr val="0087A5"/>
                </a:solidFill>
                <a:latin typeface="Calibri" panose="020F0502020204030204"/>
                <a:ea typeface="Arial" charset="0"/>
                <a:cs typeface="Arial" charset="0"/>
              </a:rPr>
              <a:t>Fietsprojecten</a:t>
            </a:r>
          </a:p>
        </p:txBody>
      </p:sp>
    </p:spTree>
    <p:extLst>
      <p:ext uri="{BB962C8B-B14F-4D97-AF65-F5344CB8AC3E}">
        <p14:creationId xmlns:p14="http://schemas.microsoft.com/office/powerpoint/2010/main" val="11080507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hoek 8"/>
          <p:cNvSpPr/>
          <p:nvPr/>
        </p:nvSpPr>
        <p:spPr>
          <a:xfrm>
            <a:off x="0" y="0"/>
            <a:ext cx="12192000" cy="5919773"/>
          </a:xfrm>
          <a:prstGeom prst="rect">
            <a:avLst/>
          </a:prstGeom>
          <a:gradFill>
            <a:gsLst>
              <a:gs pos="100000">
                <a:srgbClr val="4BA45E"/>
              </a:gs>
              <a:gs pos="0">
                <a:srgbClr val="0087A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endParaRPr>
          </a:p>
        </p:txBody>
      </p:sp>
      <p:pic>
        <p:nvPicPr>
          <p:cNvPr id="6" name="Afbeelding 5"/>
          <p:cNvPicPr>
            <a:picLocks noChangeAspect="1"/>
          </p:cNvPicPr>
          <p:nvPr/>
        </p:nvPicPr>
        <p:blipFill>
          <a:blip r:embed="rId3">
            <a:alphaModFix amt="25000"/>
            <a:extLst>
              <a:ext uri="{28A0092B-C50C-407E-A947-70E740481C1C}">
                <a14:useLocalDpi xmlns:a14="http://schemas.microsoft.com/office/drawing/2010/main" val="0"/>
              </a:ext>
            </a:extLst>
          </a:blip>
          <a:stretch>
            <a:fillRect/>
          </a:stretch>
        </p:blipFill>
        <p:spPr>
          <a:xfrm>
            <a:off x="-61814" y="-2786946"/>
            <a:ext cx="13061534" cy="8706720"/>
          </a:xfrm>
          <a:prstGeom prst="rect">
            <a:avLst/>
          </a:prstGeom>
        </p:spPr>
      </p:pic>
      <p:sp>
        <p:nvSpPr>
          <p:cNvPr id="12" name="Tijdelijke aanduiding voor titel 1"/>
          <p:cNvSpPr txBox="1">
            <a:spLocks/>
          </p:cNvSpPr>
          <p:nvPr/>
        </p:nvSpPr>
        <p:spPr>
          <a:xfrm>
            <a:off x="1475652" y="3496377"/>
            <a:ext cx="9878148" cy="186033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i="0" kern="1200" baseline="0">
                <a:solidFill>
                  <a:schemeClr val="bg1"/>
                </a:solidFill>
                <a:latin typeface="Arial" charset="0"/>
                <a:ea typeface="Arial" charset="0"/>
                <a:cs typeface="Arial" charset="0"/>
              </a:defRPr>
            </a:lvl1pPr>
          </a:lstStyle>
          <a:p>
            <a:r>
              <a:rPr lang="nl-NL" sz="6600" dirty="0" smtClean="0">
                <a:solidFill>
                  <a:prstClr val="white"/>
                </a:solidFill>
              </a:rPr>
              <a:t>zoslimbereikbaar.nl</a:t>
            </a:r>
            <a:endParaRPr lang="nl-NL" sz="6600" dirty="0">
              <a:solidFill>
                <a:prstClr val="white"/>
              </a:solidFill>
            </a:endParaRPr>
          </a:p>
        </p:txBody>
      </p:sp>
      <p:sp>
        <p:nvSpPr>
          <p:cNvPr id="13" name="Tijdelijke aanduiding voor tekst 2"/>
          <p:cNvSpPr txBox="1">
            <a:spLocks/>
          </p:cNvSpPr>
          <p:nvPr/>
        </p:nvSpPr>
        <p:spPr>
          <a:xfrm>
            <a:off x="1475652" y="781970"/>
            <a:ext cx="9878148" cy="1172954"/>
          </a:xfrm>
          <a:prstGeom prst="rect">
            <a:avLst/>
          </a:prstGeom>
        </p:spPr>
        <p:txBody>
          <a:bodyPr vert="horz" lIns="91440" tIns="45720" rIns="91440" bIns="45720" rtlCol="0" anchor="b">
            <a:normAutofit/>
          </a:bodyPr>
          <a:lstStyle>
            <a:lvl1pPr marL="0" indent="0" algn="l" defTabSz="914400" rtl="0" eaLnBrk="1" latinLnBrk="0" hangingPunct="1">
              <a:lnSpc>
                <a:spcPts val="1600"/>
              </a:lnSpc>
              <a:spcBef>
                <a:spcPts val="1000"/>
              </a:spcBef>
              <a:buFont typeface="Arial"/>
              <a:buNone/>
              <a:defRPr sz="2000" b="0" i="0" kern="1200">
                <a:solidFill>
                  <a:schemeClr val="bg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nl-NL" dirty="0" smtClean="0">
                <a:solidFill>
                  <a:prstClr val="white"/>
                </a:solidFill>
              </a:rPr>
              <a:t> </a:t>
            </a:r>
            <a:endParaRPr lang="nl-NL" dirty="0">
              <a:solidFill>
                <a:prstClr val="white"/>
              </a:solidFill>
            </a:endParaRPr>
          </a:p>
        </p:txBody>
      </p:sp>
      <p:sp>
        <p:nvSpPr>
          <p:cNvPr id="14" name="Rechthoek 13"/>
          <p:cNvSpPr/>
          <p:nvPr/>
        </p:nvSpPr>
        <p:spPr>
          <a:xfrm>
            <a:off x="1580841" y="2026310"/>
            <a:ext cx="69998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endParaRPr>
          </a:p>
        </p:txBody>
      </p:sp>
      <p:pic>
        <p:nvPicPr>
          <p:cNvPr id="8" name="Afbeelding 7"/>
          <p:cNvPicPr>
            <a:picLocks noChangeAspect="1"/>
          </p:cNvPicPr>
          <p:nvPr/>
        </p:nvPicPr>
        <p:blipFill>
          <a:blip r:embed="rId4"/>
          <a:stretch>
            <a:fillRect/>
          </a:stretch>
        </p:blipFill>
        <p:spPr>
          <a:xfrm>
            <a:off x="1580841" y="1257300"/>
            <a:ext cx="3173365" cy="532179"/>
          </a:xfrm>
          <a:prstGeom prst="rect">
            <a:avLst/>
          </a:prstGeom>
        </p:spPr>
      </p:pic>
    </p:spTree>
    <p:extLst>
      <p:ext uri="{BB962C8B-B14F-4D97-AF65-F5344CB8AC3E}">
        <p14:creationId xmlns:p14="http://schemas.microsoft.com/office/powerpoint/2010/main" val="786464807"/>
      </p:ext>
    </p:extLst>
  </p:cSld>
  <p:clrMapOvr>
    <a:masterClrMapping/>
  </p:clrMapOvr>
  <p:timing>
    <p:tnLst>
      <p:par>
        <p:cTn id="1" dur="indefinite" restart="never" nodeType="tmRoot"/>
      </p:par>
    </p:tnLst>
  </p:timing>
</p:sld>
</file>

<file path=ppt/theme/theme1.xml><?xml version="1.0" encoding="utf-8"?>
<a:theme xmlns:a="http://schemas.openxmlformats.org/drawingml/2006/main" name="5_Aangepast ontwerp">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0.xml><?xml version="1.0" encoding="utf-8"?>
<a:theme xmlns:a="http://schemas.openxmlformats.org/drawingml/2006/main" name="2_Office-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1.xml><?xml version="1.0" encoding="utf-8"?>
<a:theme xmlns:a="http://schemas.openxmlformats.org/drawingml/2006/main" name="1_Office-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Aangepast ontwerp">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1_Aangepast ontwerp">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2_Aangepast ontwerp">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3_Aangepast ontwerp">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4_Aangepast ontwerp">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6_Aangepast ontwerp">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7_Aangepast ontwerp">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3349</TotalTime>
  <Words>783</Words>
  <Application>Microsoft Office PowerPoint</Application>
  <PresentationFormat>Aangepast</PresentationFormat>
  <Paragraphs>63</Paragraphs>
  <Slides>8</Slides>
  <Notes>8</Notes>
  <HiddenSlides>0</HiddenSlides>
  <MMClips>0</MMClips>
  <ScaleCrop>false</ScaleCrop>
  <HeadingPairs>
    <vt:vector size="4" baseType="variant">
      <vt:variant>
        <vt:lpstr>Thema</vt:lpstr>
      </vt:variant>
      <vt:variant>
        <vt:i4>11</vt:i4>
      </vt:variant>
      <vt:variant>
        <vt:lpstr>Diatitels</vt:lpstr>
      </vt:variant>
      <vt:variant>
        <vt:i4>8</vt:i4>
      </vt:variant>
    </vt:vector>
  </HeadingPairs>
  <TitlesOfParts>
    <vt:vector size="19" baseType="lpstr">
      <vt:lpstr>5_Aangepast ontwerp</vt:lpstr>
      <vt:lpstr>Office-thema</vt:lpstr>
      <vt:lpstr>Aangepast ontwerp</vt:lpstr>
      <vt:lpstr>1_Aangepast ontwerp</vt:lpstr>
      <vt:lpstr>2_Aangepast ontwerp</vt:lpstr>
      <vt:lpstr>3_Aangepast ontwerp</vt:lpstr>
      <vt:lpstr>4_Aangepast ontwerp</vt:lpstr>
      <vt:lpstr>6_Aangepast ontwerp</vt:lpstr>
      <vt:lpstr>7_Aangepast ontwerp</vt:lpstr>
      <vt:lpstr>2_Office-thema</vt:lpstr>
      <vt:lpstr>1_Office-thema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Groep Twee</dc:creator>
  <cp:lastModifiedBy>Bas Braakman</cp:lastModifiedBy>
  <cp:revision>194</cp:revision>
  <dcterms:created xsi:type="dcterms:W3CDTF">2018-04-10T14:18:33Z</dcterms:created>
  <dcterms:modified xsi:type="dcterms:W3CDTF">2019-04-13T09:41:36Z</dcterms:modified>
</cp:coreProperties>
</file>